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9357A21-1529-41CA-9BA8-4EF7B85434E1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696BA69-A0E8-4AD3-95AF-3507C272E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57A21-1529-41CA-9BA8-4EF7B85434E1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6BA69-A0E8-4AD3-95AF-3507C272E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9357A21-1529-41CA-9BA8-4EF7B85434E1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696BA69-A0E8-4AD3-95AF-3507C272E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57A21-1529-41CA-9BA8-4EF7B85434E1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6BA69-A0E8-4AD3-95AF-3507C272E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357A21-1529-41CA-9BA8-4EF7B85434E1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696BA69-A0E8-4AD3-95AF-3507C272E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57A21-1529-41CA-9BA8-4EF7B85434E1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6BA69-A0E8-4AD3-95AF-3507C272E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57A21-1529-41CA-9BA8-4EF7B85434E1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6BA69-A0E8-4AD3-95AF-3507C272E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57A21-1529-41CA-9BA8-4EF7B85434E1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6BA69-A0E8-4AD3-95AF-3507C272E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9357A21-1529-41CA-9BA8-4EF7B85434E1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6BA69-A0E8-4AD3-95AF-3507C272E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57A21-1529-41CA-9BA8-4EF7B85434E1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6BA69-A0E8-4AD3-95AF-3507C272E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357A21-1529-41CA-9BA8-4EF7B85434E1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96BA69-A0E8-4AD3-95AF-3507C272E7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9357A21-1529-41CA-9BA8-4EF7B85434E1}" type="datetimeFigureOut">
              <a:rPr lang="ru-RU" smtClean="0"/>
              <a:pPr/>
              <a:t>09.02.2020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696BA69-A0E8-4AD3-95AF-3507C272E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533400"/>
            <a:ext cx="4971838" cy="966774"/>
          </a:xfrm>
        </p:spPr>
        <p:txBody>
          <a:bodyPr/>
          <a:lstStyle/>
          <a:p>
            <a:pPr algn="ctr"/>
            <a:r>
              <a:rPr lang="ru-RU" sz="2400" dirty="0" err="1" smtClean="0"/>
              <a:t>Вправи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розвитку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мовленн</a:t>
            </a:r>
            <a:r>
              <a:rPr lang="uk-UA" sz="2400" dirty="0" err="1" smtClean="0"/>
              <a:t>євого</a:t>
            </a:r>
            <a:r>
              <a:rPr lang="uk-UA" sz="2400" dirty="0" smtClean="0"/>
              <a:t> дихання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2285992"/>
            <a:ext cx="5114778" cy="23551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3554" name="AutoShape 2" descr="Картинки по запросу &quot;Малюнок мильних кульо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2071678"/>
            <a:ext cx="5572164" cy="39290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20040"/>
            <a:ext cx="7267604" cy="139444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u="sng" dirty="0" smtClean="0"/>
              <a:t>Вправа </a:t>
            </a:r>
            <a:r>
              <a:rPr lang="uk-UA" sz="1800" u="sng" dirty="0" err="1" smtClean="0"/>
              <a:t>“Мильні</a:t>
            </a:r>
            <a:r>
              <a:rPr lang="uk-UA" sz="1800" u="sng" dirty="0" smtClean="0"/>
              <a:t> </a:t>
            </a:r>
            <a:r>
              <a:rPr lang="uk-UA" sz="1800" u="sng" dirty="0" err="1" smtClean="0"/>
              <a:t>кульки”</a:t>
            </a: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Проста мильна кулька нам творить дива</a:t>
            </a:r>
            <a:br>
              <a:rPr lang="uk-UA" sz="1800" dirty="0" smtClean="0"/>
            </a:br>
            <a:r>
              <a:rPr lang="uk-UA" sz="1800" dirty="0" smtClean="0"/>
              <a:t>подую на неї, бо кулька жива</a:t>
            </a:r>
            <a:br>
              <a:rPr lang="uk-UA" sz="1800" dirty="0" smtClean="0"/>
            </a:br>
            <a:r>
              <a:rPr lang="uk-UA" sz="1800" dirty="0" smtClean="0"/>
              <a:t>Тендітна, тоненька, росте на очах</a:t>
            </a:r>
            <a:br>
              <a:rPr lang="uk-UA" sz="1800" dirty="0" smtClean="0"/>
            </a:br>
            <a:r>
              <a:rPr lang="uk-UA" sz="1800" dirty="0" smtClean="0"/>
              <a:t>Злітає і лине, </a:t>
            </a:r>
            <a:r>
              <a:rPr lang="uk-UA" sz="1800" dirty="0" err="1" smtClean="0"/>
              <a:t>блищИть</a:t>
            </a:r>
            <a:r>
              <a:rPr lang="uk-UA" sz="1800" dirty="0" smtClean="0"/>
              <a:t> в промінцях</a:t>
            </a:r>
            <a:endParaRPr lang="ru-RU" sz="1800" dirty="0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785926"/>
            <a:ext cx="6643734" cy="45720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dirty="0" smtClean="0"/>
              <a:t>Вправи на розвиток дрібної моторики пальців рук</a:t>
            </a:r>
            <a:endParaRPr lang="ru-RU" sz="2400" dirty="0"/>
          </a:p>
        </p:txBody>
      </p:sp>
      <p:pic>
        <p:nvPicPr>
          <p:cNvPr id="4" name="Содержимое 3" descr="загружен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785926"/>
            <a:ext cx="6000792" cy="44291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uk-UA" sz="1600" u="sng" dirty="0" smtClean="0"/>
              <a:t>Вправа </a:t>
            </a:r>
            <a:r>
              <a:rPr lang="uk-UA" sz="1600" u="sng" dirty="0" err="1" smtClean="0"/>
              <a:t>“Пальчики-братики</a:t>
            </a:r>
            <a:r>
              <a:rPr lang="uk-UA" sz="1600" dirty="0" err="1" smtClean="0"/>
              <a:t>”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6829444" cy="4741248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sz="1600" dirty="0" smtClean="0"/>
              <a:t>ЗВАТИ ПАЛЬЧИК ЦЕЙ МІЗИНЧИК-</a:t>
            </a:r>
          </a:p>
          <a:p>
            <a:pPr algn="ctr">
              <a:buNone/>
            </a:pPr>
            <a:r>
              <a:rPr lang="uk-UA" sz="1600" dirty="0" smtClean="0"/>
              <a:t>ВІН НАЙМЕНШИЙ СЕРЕД ІНШИХ</a:t>
            </a:r>
          </a:p>
          <a:p>
            <a:pPr algn="ctr">
              <a:buNone/>
            </a:pPr>
            <a:r>
              <a:rPr lang="uk-UA" sz="1600" dirty="0" smtClean="0"/>
              <a:t>ВІН ДЛЯ ТОГО, ЩОБ МИРИТИСЯ</a:t>
            </a:r>
          </a:p>
          <a:p>
            <a:pPr algn="ctr">
              <a:buNone/>
            </a:pPr>
            <a:r>
              <a:rPr lang="uk-UA" sz="1600" dirty="0" smtClean="0"/>
              <a:t>ЗЛО ЗАБУТИ, ПОДРУЖИТИСЯ</a:t>
            </a:r>
          </a:p>
          <a:p>
            <a:pPr algn="ctr">
              <a:buNone/>
            </a:pPr>
            <a:r>
              <a:rPr lang="uk-UA" sz="1600" dirty="0" smtClean="0"/>
              <a:t>ПОРУЧ ПАЛЕЦЬ БЕЗІМЕННИЙ-</a:t>
            </a:r>
          </a:p>
          <a:p>
            <a:pPr algn="ctr">
              <a:buNone/>
            </a:pPr>
            <a:r>
              <a:rPr lang="uk-UA" sz="1600" dirty="0" smtClean="0"/>
              <a:t>ДЛЯ РАХУНКУ ВІН У МЕНЕ</a:t>
            </a:r>
          </a:p>
          <a:p>
            <a:pPr algn="ctr">
              <a:buNone/>
            </a:pPr>
            <a:r>
              <a:rPr lang="uk-UA" sz="1600" dirty="0" smtClean="0"/>
              <a:t>ТРИ СЕРЕДНІЙ СЕРЕД ІНШИХ </a:t>
            </a:r>
          </a:p>
          <a:p>
            <a:pPr algn="ctr">
              <a:buNone/>
            </a:pPr>
            <a:r>
              <a:rPr lang="uk-UA" sz="1600" dirty="0" smtClean="0"/>
              <a:t>ПРИДИВІТЬСЯ ВІН НАЙВИЩИЙ</a:t>
            </a:r>
          </a:p>
          <a:p>
            <a:pPr algn="ctr">
              <a:buNone/>
            </a:pPr>
            <a:r>
              <a:rPr lang="uk-UA" sz="1600" dirty="0" smtClean="0"/>
              <a:t>ВКАЗІВНИЙ У НАС ДЛЯ ТОГО, </a:t>
            </a:r>
          </a:p>
          <a:p>
            <a:pPr algn="ctr">
              <a:buNone/>
            </a:pPr>
            <a:r>
              <a:rPr lang="uk-UA" sz="1600" dirty="0" smtClean="0"/>
              <a:t>ЩОБ ПОКАЗУВАТЬ ДОРОГУ</a:t>
            </a:r>
          </a:p>
          <a:p>
            <a:pPr algn="ctr">
              <a:buNone/>
            </a:pPr>
            <a:r>
              <a:rPr lang="uk-UA" sz="1600" dirty="0" smtClean="0"/>
              <a:t>ДОТОРКНУТИСЯ ЛЕГЕНЬКО,</a:t>
            </a:r>
          </a:p>
          <a:p>
            <a:pPr algn="ctr">
              <a:buNone/>
            </a:pPr>
            <a:r>
              <a:rPr lang="uk-UA" sz="1600" dirty="0" smtClean="0"/>
              <a:t>НАСВАРИТИСЬ ЛАГІДНЕНЬКО</a:t>
            </a:r>
          </a:p>
          <a:p>
            <a:pPr algn="ctr">
              <a:buNone/>
            </a:pPr>
            <a:r>
              <a:rPr lang="uk-UA" sz="1600" dirty="0" smtClean="0"/>
              <a:t>ДОПОМОЖЕ ВІН ЧИТАТИ,</a:t>
            </a:r>
          </a:p>
          <a:p>
            <a:pPr algn="ctr">
              <a:buNone/>
            </a:pPr>
            <a:r>
              <a:rPr lang="uk-UA" sz="1600" dirty="0" smtClean="0"/>
              <a:t>РАХУВАТИ І ПИСАТИ</a:t>
            </a:r>
          </a:p>
          <a:p>
            <a:pPr algn="ctr">
              <a:buNone/>
            </a:pPr>
            <a:r>
              <a:rPr lang="uk-UA" sz="1600" dirty="0" smtClean="0"/>
              <a:t>ОСЬ ВЕЛИКИЙ ПАЛЕЦЬ П*ЯТИЙ, ТРЕБА ЦЕ ЗАПАМ*ЯТАТИ</a:t>
            </a:r>
          </a:p>
          <a:p>
            <a:pPr algn="ctr">
              <a:buNone/>
            </a:pPr>
            <a:r>
              <a:rPr lang="uk-UA" sz="1600" dirty="0" smtClean="0"/>
              <a:t>ОДИН, ДВА, ТРИ </a:t>
            </a:r>
            <a:r>
              <a:rPr lang="uk-UA" sz="1600" dirty="0" smtClean="0"/>
              <a:t>,</a:t>
            </a:r>
            <a:r>
              <a:rPr lang="uk-UA" sz="1600" dirty="0" smtClean="0"/>
              <a:t> </a:t>
            </a:r>
            <a:r>
              <a:rPr lang="uk-UA" sz="1600" dirty="0" smtClean="0"/>
              <a:t>ЧОТИРИ , П*ЯТЬ</a:t>
            </a:r>
          </a:p>
          <a:p>
            <a:pPr algn="ctr">
              <a:buNone/>
            </a:pPr>
            <a:r>
              <a:rPr lang="uk-UA" sz="1600" dirty="0" smtClean="0"/>
              <a:t>ДІТКИ ВМІЮТЬ РАХУВАТЬ!!!!</a:t>
            </a:r>
          </a:p>
          <a:p>
            <a:pPr>
              <a:buNone/>
            </a:pPr>
            <a:endParaRPr lang="uk-UA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err="1" smtClean="0">
                <a:solidFill>
                  <a:schemeClr val="accent2"/>
                </a:solidFill>
              </a:rPr>
              <a:t>Вправа</a:t>
            </a:r>
            <a:r>
              <a:rPr lang="ru-RU" sz="1600" dirty="0" smtClean="0">
                <a:solidFill>
                  <a:schemeClr val="accent2"/>
                </a:solidFill>
              </a:rPr>
              <a:t> на </a:t>
            </a:r>
            <a:r>
              <a:rPr lang="ru-RU" sz="1600" dirty="0" err="1" smtClean="0">
                <a:solidFill>
                  <a:schemeClr val="accent2"/>
                </a:solidFill>
              </a:rPr>
              <a:t>розвиток</a:t>
            </a:r>
            <a:r>
              <a:rPr lang="ru-RU" sz="1600" dirty="0" smtClean="0">
                <a:solidFill>
                  <a:schemeClr val="accent2"/>
                </a:solidFill>
              </a:rPr>
              <a:t> фонематичного слуху</a:t>
            </a:r>
            <a:endParaRPr lang="ru-RU" sz="1600" dirty="0">
              <a:solidFill>
                <a:schemeClr val="accent2"/>
              </a:solidFill>
            </a:endParaRPr>
          </a:p>
        </p:txBody>
      </p:sp>
      <p:pic>
        <p:nvPicPr>
          <p:cNvPr id="4" name="Содержимое 3" descr="-19-63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8224" y="1515802"/>
            <a:ext cx="6391295" cy="4798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/>
              <a:t>«Говори, не </a:t>
            </a:r>
            <a:r>
              <a:rPr lang="ru-RU" sz="1600" dirty="0" err="1" smtClean="0"/>
              <a:t>посп</a:t>
            </a:r>
            <a:r>
              <a:rPr lang="uk-UA" sz="1600" dirty="0" err="1" smtClean="0"/>
              <a:t>ішай</a:t>
            </a:r>
            <a:r>
              <a:rPr lang="uk-UA" sz="1600" dirty="0" smtClean="0"/>
              <a:t>, звуки чітко </a:t>
            </a:r>
            <a:r>
              <a:rPr lang="uk-UA" sz="1600" dirty="0" err="1" smtClean="0"/>
              <a:t>вимовляй”</a:t>
            </a:r>
            <a:endParaRPr lang="ru-RU" sz="1600" dirty="0"/>
          </a:p>
        </p:txBody>
      </p:sp>
      <p:pic>
        <p:nvPicPr>
          <p:cNvPr id="6" name="Содержимое 5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571612"/>
            <a:ext cx="5786478" cy="428628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</TotalTime>
  <Words>108</Words>
  <Application>Microsoft Office PowerPoint</Application>
  <PresentationFormat>Экран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Вправи для розвитку мовленнєвого дихання</vt:lpstr>
      <vt:lpstr> Вправа “Мильні кульки” Проста мильна кулька нам творить дива подую на неї, бо кулька жива Тендітна, тоненька, росте на очах Злітає і лине, блищИть в промінцях</vt:lpstr>
      <vt:lpstr>Вправи на розвиток дрібної моторики пальців рук</vt:lpstr>
      <vt:lpstr>Вправа “Пальчики-братики”</vt:lpstr>
      <vt:lpstr>Вправа на розвиток фонематичного слуху</vt:lpstr>
      <vt:lpstr>«Говори, не поспішай, звуки чітко вимовляй”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Вправи для розвитку мовленнєвого дихання</dc:title>
  <dc:creator>1</dc:creator>
  <cp:lastModifiedBy>1</cp:lastModifiedBy>
  <cp:revision>12</cp:revision>
  <dcterms:created xsi:type="dcterms:W3CDTF">2020-02-08T17:54:57Z</dcterms:created>
  <dcterms:modified xsi:type="dcterms:W3CDTF">2020-02-09T12:18:27Z</dcterms:modified>
</cp:coreProperties>
</file>