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7"/>
  </p:handoutMasterIdLst>
  <p:sldIdLst>
    <p:sldId id="256" r:id="rId2"/>
    <p:sldId id="257" r:id="rId3"/>
    <p:sldId id="259" r:id="rId4"/>
    <p:sldId id="269" r:id="rId5"/>
    <p:sldId id="260" r:id="rId6"/>
    <p:sldId id="261" r:id="rId7"/>
    <p:sldId id="263" r:id="rId8"/>
    <p:sldId id="264" r:id="rId9"/>
    <p:sldId id="272" r:id="rId10"/>
    <p:sldId id="265" r:id="rId11"/>
    <p:sldId id="266" r:id="rId12"/>
    <p:sldId id="267" r:id="rId13"/>
    <p:sldId id="270" r:id="rId14"/>
    <p:sldId id="271" r:id="rId15"/>
    <p:sldId id="268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FA2B-1A9C-4314-ABDA-8E4DE560682C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CAB51-13AE-440F-BE7F-3EFD5E22A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7F8-C819-48C2-AD42-7A039B91E721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61A-D508-4B17-8D23-CCDD5C12C1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7F8-C819-48C2-AD42-7A039B91E721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61A-D508-4B17-8D23-CCDD5C12C1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7F8-C819-48C2-AD42-7A039B91E721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61A-D508-4B17-8D23-CCDD5C12C1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7F8-C819-48C2-AD42-7A039B91E721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61A-D508-4B17-8D23-CCDD5C12C1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7F8-C819-48C2-AD42-7A039B91E721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61A-D508-4B17-8D23-CCDD5C12C1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7F8-C819-48C2-AD42-7A039B91E721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61A-D508-4B17-8D23-CCDD5C12C1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7F8-C819-48C2-AD42-7A039B91E721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61A-D508-4B17-8D23-CCDD5C12C1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7F8-C819-48C2-AD42-7A039B91E721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61A-D508-4B17-8D23-CCDD5C12C1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7F8-C819-48C2-AD42-7A039B91E721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61A-D508-4B17-8D23-CCDD5C12C1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7F8-C819-48C2-AD42-7A039B91E721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61A-D508-4B17-8D23-CCDD5C12C1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7F8-C819-48C2-AD42-7A039B91E721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81961A-D508-4B17-8D23-CCDD5C12C1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0077F8-C819-48C2-AD42-7A039B91E721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81961A-D508-4B17-8D23-CCDD5C12C1E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79025144_804905233288087_5790497908017070080_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80"/>
            <a:ext cx="5715040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>
                <a:solidFill>
                  <a:schemeClr val="tx1"/>
                </a:solidFill>
              </a:rPr>
              <a:t>Практичний</a:t>
            </a:r>
            <a:r>
              <a:rPr lang="ru-RU" sz="3100" dirty="0" smtClean="0">
                <a:solidFill>
                  <a:schemeClr val="tx1"/>
                </a:solidFill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</a:rPr>
              <a:t>воркшоп</a:t>
            </a:r>
            <a:r>
              <a:rPr lang="ru-RU" sz="3100" dirty="0" smtClean="0">
                <a:solidFill>
                  <a:schemeClr val="tx1"/>
                </a:solidFill>
              </a:rPr>
              <a:t> для </a:t>
            </a:r>
            <a:r>
              <a:rPr lang="ru-RU" sz="3100" dirty="0" err="1" smtClean="0">
                <a:solidFill>
                  <a:schemeClr val="tx1"/>
                </a:solidFill>
              </a:rPr>
              <a:t>батьк</a:t>
            </a:r>
            <a:r>
              <a:rPr lang="uk-UA" sz="3100" dirty="0" err="1" smtClean="0">
                <a:solidFill>
                  <a:schemeClr val="tx1"/>
                </a:solidFill>
              </a:rPr>
              <a:t>ів</a:t>
            </a:r>
            <a:r>
              <a:rPr lang="uk-UA" sz="3100" dirty="0" smtClean="0">
                <a:solidFill>
                  <a:schemeClr val="tx1"/>
                </a:solidFill>
              </a:rPr>
              <a:t> </a:t>
            </a:r>
            <a:br>
              <a:rPr lang="uk-UA" sz="3100" dirty="0" smtClean="0">
                <a:solidFill>
                  <a:schemeClr val="tx1"/>
                </a:solidFill>
              </a:rPr>
            </a:br>
            <a:r>
              <a:rPr lang="uk-UA" sz="3100" dirty="0" err="1" smtClean="0">
                <a:solidFill>
                  <a:schemeClr val="tx1"/>
                </a:solidFill>
              </a:rPr>
              <a:t>“Розвиваємо</a:t>
            </a:r>
            <a:r>
              <a:rPr lang="uk-UA" sz="3100" dirty="0" smtClean="0">
                <a:solidFill>
                  <a:schemeClr val="tx1"/>
                </a:solidFill>
              </a:rPr>
              <a:t> мовлення у </a:t>
            </a:r>
            <a:r>
              <a:rPr lang="uk-UA" sz="3100" dirty="0" err="1" smtClean="0">
                <a:solidFill>
                  <a:schemeClr val="tx1"/>
                </a:solidFill>
              </a:rPr>
              <a:t>співпраці”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pPr algn="ctr"/>
            <a:endParaRPr lang="uk-UA" dirty="0" smtClean="0"/>
          </a:p>
          <a:p>
            <a:endParaRPr lang="uk-UA" sz="1900" dirty="0" smtClean="0"/>
          </a:p>
          <a:p>
            <a:endParaRPr lang="uk-UA" sz="1900" dirty="0" smtClean="0"/>
          </a:p>
          <a:p>
            <a:endParaRPr lang="uk-UA" sz="1900" dirty="0" smtClean="0"/>
          </a:p>
          <a:p>
            <a:r>
              <a:rPr lang="uk-UA" dirty="0" smtClean="0"/>
              <a:t>Підготувала учитель-логопед </a:t>
            </a:r>
          </a:p>
          <a:p>
            <a:r>
              <a:rPr lang="uk-UA" dirty="0" smtClean="0"/>
              <a:t>Комар Тетяна Володимирівна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00438"/>
            <a:ext cx="3786214" cy="1725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867524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 smtClean="0">
                <a:solidFill>
                  <a:schemeClr val="accent1"/>
                </a:solidFill>
              </a:rPr>
              <a:t>т</a:t>
            </a:r>
            <a:r>
              <a:rPr lang="uk-UA" sz="1800" b="1" smtClean="0">
                <a:solidFill>
                  <a:schemeClr val="accent1"/>
                </a:solidFill>
              </a:rPr>
              <a:t>а </a:t>
            </a:r>
            <a:r>
              <a:rPr lang="uk-UA" sz="1800" b="1" dirty="0" smtClean="0">
                <a:solidFill>
                  <a:schemeClr val="accent1"/>
                </a:solidFill>
              </a:rPr>
              <a:t>відкритих заходах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IMG_20171027_110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071678"/>
            <a:ext cx="4143405" cy="3816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_20171027_105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85992"/>
            <a:ext cx="4071916" cy="3695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800" b="1" dirty="0" smtClean="0">
                <a:solidFill>
                  <a:schemeClr val="accent1"/>
                </a:solidFill>
              </a:rPr>
              <a:t>3. Взаємодія з педагогами, консультативна робота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pic>
        <p:nvPicPr>
          <p:cNvPr id="10" name="Рисунок 9" descr="IMG_20181130_130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285992"/>
            <a:ext cx="4057083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20181130_1346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14554"/>
            <a:ext cx="4337054" cy="353854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 smtClean="0">
                <a:solidFill>
                  <a:schemeClr val="accent1"/>
                </a:solidFill>
              </a:rPr>
              <a:t>4. Пропаганда логопедичних знань серед батьків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IMG_20180126_161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285992"/>
            <a:ext cx="4310061" cy="3339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Содержимое 6" descr="IMG_20180126_1558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285992"/>
            <a:ext cx="4476781" cy="33575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err="1" smtClean="0">
                <a:solidFill>
                  <a:schemeClr val="accent1"/>
                </a:solidFill>
              </a:rPr>
              <a:t>Проведення</a:t>
            </a:r>
            <a:r>
              <a:rPr lang="ru-RU" sz="1800" b="1" dirty="0" smtClean="0">
                <a:solidFill>
                  <a:schemeClr val="accent1"/>
                </a:solidFill>
              </a:rPr>
              <a:t> </a:t>
            </a:r>
            <a:r>
              <a:rPr lang="ru-RU" sz="1800" b="1" dirty="0" err="1" smtClean="0">
                <a:solidFill>
                  <a:schemeClr val="accent1"/>
                </a:solidFill>
              </a:rPr>
              <a:t>практичних</a:t>
            </a:r>
            <a:r>
              <a:rPr lang="ru-RU" sz="1800" b="1" dirty="0" smtClean="0">
                <a:solidFill>
                  <a:schemeClr val="accent1"/>
                </a:solidFill>
              </a:rPr>
              <a:t> занять для </a:t>
            </a:r>
            <a:r>
              <a:rPr lang="ru-RU" sz="1800" b="1" dirty="0" err="1" smtClean="0">
                <a:solidFill>
                  <a:schemeClr val="accent1"/>
                </a:solidFill>
              </a:rPr>
              <a:t>батьків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10" name="Содержимое 9" descr="IMG_20190212_1605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3884441" cy="3500462"/>
          </a:xfrm>
        </p:spPr>
      </p:pic>
      <p:pic>
        <p:nvPicPr>
          <p:cNvPr id="11" name="Рисунок 10" descr="IMG_20190212_164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1" y="1857364"/>
            <a:ext cx="4241983" cy="350046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212_164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500066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0212_164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466" y="2000240"/>
            <a:ext cx="476253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04088"/>
            <a:ext cx="7686700" cy="5103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b="1" dirty="0" smtClean="0">
                <a:solidFill>
                  <a:schemeClr val="accent1"/>
                </a:solidFill>
                <a:latin typeface="+mj-lt"/>
              </a:rPr>
              <a:t>5. Самоосвіта, курси підвищення кваліфікації</a:t>
            </a:r>
            <a:endParaRPr lang="ru-RU" sz="1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Рисунок 3" descr="SAM_9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357430"/>
            <a:ext cx="5143504" cy="3446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открытая-книга-с-ан-шафтом-ета-41893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01998">
            <a:off x="5521768" y="4816263"/>
            <a:ext cx="3214678" cy="161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72452" cy="653210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b="1" dirty="0" smtClean="0">
                <a:solidFill>
                  <a:schemeClr val="accent1"/>
                </a:solidFill>
              </a:rPr>
              <a:t>Основні завдання дошкільного логопедичного пункту при Комунальному закладі  </a:t>
            </a:r>
            <a:r>
              <a:rPr lang="uk-UA" sz="1800" b="1" dirty="0" err="1" smtClean="0">
                <a:solidFill>
                  <a:schemeClr val="accent1"/>
                </a:solidFill>
              </a:rPr>
              <a:t>“Харківський</a:t>
            </a:r>
            <a:r>
              <a:rPr lang="uk-UA" sz="1800" b="1" dirty="0" smtClean="0">
                <a:solidFill>
                  <a:schemeClr val="accent1"/>
                </a:solidFill>
              </a:rPr>
              <a:t> санаторна школа №1” Харківської обласної ради (дошкільні групи)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pic>
        <p:nvPicPr>
          <p:cNvPr id="7" name="Рисунок 6" descr="IMG_20171109_095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928934"/>
            <a:ext cx="4405311" cy="330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гружено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3105155" cy="25479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50099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000" b="1" dirty="0" smtClean="0">
                <a:solidFill>
                  <a:schemeClr val="accent1"/>
                </a:solidFill>
              </a:rPr>
              <a:t>1. Діагностика мовленнєвого розвитку дошкільних груп навчального закладу, виявлення серед них тих, хто потребує логопедичної допомоги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7" name="Содержимое 3" descr="IMG_20180913_100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571744"/>
            <a:ext cx="3278856" cy="3845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171220_131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5611" y="2571744"/>
            <a:ext cx="3411165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04088"/>
            <a:ext cx="7929618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358246" cy="48244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+mj-lt"/>
              </a:rPr>
              <a:t>2. </a:t>
            </a:r>
            <a:r>
              <a:rPr lang="ru-RU" sz="1800" b="1" dirty="0" err="1" smtClean="0">
                <a:solidFill>
                  <a:schemeClr val="accent1"/>
                </a:solidFill>
                <a:latin typeface="+mj-lt"/>
              </a:rPr>
              <a:t>Корекція</a:t>
            </a:r>
            <a:r>
              <a:rPr lang="ru-RU" sz="1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accent1"/>
                </a:solidFill>
                <a:latin typeface="+mj-lt"/>
              </a:rPr>
              <a:t>звуковимови</a:t>
            </a:r>
            <a:r>
              <a:rPr lang="ru-RU" sz="1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800" b="1" dirty="0" err="1" smtClean="0">
                <a:solidFill>
                  <a:schemeClr val="accent1"/>
                </a:solidFill>
                <a:latin typeface="+mj-lt"/>
              </a:rPr>
              <a:t>вихованц</a:t>
            </a:r>
            <a:r>
              <a:rPr lang="uk-UA" sz="1800" b="1" dirty="0" err="1" smtClean="0">
                <a:solidFill>
                  <a:schemeClr val="accent1"/>
                </a:solidFill>
                <a:latin typeface="+mj-lt"/>
              </a:rPr>
              <a:t>ів</a:t>
            </a:r>
            <a:r>
              <a:rPr lang="uk-UA" sz="1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uk-UA" sz="1800" b="1" dirty="0" err="1" smtClean="0">
                <a:solidFill>
                  <a:schemeClr val="accent1"/>
                </a:solidFill>
                <a:latin typeface="+mj-lt"/>
              </a:rPr>
              <a:t>“Харківської</a:t>
            </a:r>
            <a:r>
              <a:rPr lang="uk-UA" sz="1800" b="1" dirty="0" smtClean="0">
                <a:solidFill>
                  <a:schemeClr val="accent1"/>
                </a:solidFill>
                <a:latin typeface="+mj-lt"/>
              </a:rPr>
              <a:t> санаторної школи №1”</a:t>
            </a:r>
          </a:p>
          <a:p>
            <a:pPr algn="ctr">
              <a:buNone/>
            </a:pPr>
            <a:r>
              <a:rPr lang="uk-UA" sz="1800" b="1" dirty="0" smtClean="0">
                <a:solidFill>
                  <a:schemeClr val="accent1"/>
                </a:solidFill>
                <a:latin typeface="+mj-lt"/>
              </a:rPr>
              <a:t>(дошкільні групи)</a:t>
            </a:r>
            <a:endParaRPr lang="ru-RU" sz="1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Рисунок 6" descr="IMG_20190130_121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357430"/>
            <a:ext cx="4071966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20190130_094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357430"/>
            <a:ext cx="3786214" cy="3254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15328" cy="867524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 smtClean="0">
                <a:solidFill>
                  <a:schemeClr val="accent1"/>
                </a:solidFill>
              </a:rPr>
              <a:t>А) Розвиток артикуляційної моторики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IMG_20181115_091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265064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90130_091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143380"/>
            <a:ext cx="264320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90130_092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643050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90130_0946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214793"/>
            <a:ext cx="198240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90130_0946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4190981"/>
            <a:ext cx="2000264" cy="26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 (1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785794"/>
            <a:ext cx="2000264" cy="9845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</a:t>
            </a:r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348" y="1214422"/>
            <a:ext cx="7972452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b="1" dirty="0" smtClean="0">
                <a:solidFill>
                  <a:schemeClr val="accent1"/>
                </a:solidFill>
                <a:latin typeface="+mj-lt"/>
              </a:rPr>
              <a:t>Б) Розвиток мовленнєвого дихання</a:t>
            </a:r>
            <a:endParaRPr lang="ru-RU" sz="1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Рисунок 7" descr="IMG_20190130_120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928802"/>
            <a:ext cx="3053957" cy="4071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0190130_121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928802"/>
            <a:ext cx="3143272" cy="4119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76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642918"/>
            <a:ext cx="1717733" cy="121442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186766" cy="857256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 smtClean="0">
                <a:solidFill>
                  <a:schemeClr val="accent1"/>
                </a:solidFill>
              </a:rPr>
              <a:t>В) Розвиток дрібної моторики пальців рук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IMG_20171107_095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2625347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181212_09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071678"/>
            <a:ext cx="2643206" cy="352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20190130_095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071678"/>
            <a:ext cx="2714644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загружен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1011402"/>
            <a:ext cx="1928826" cy="88307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800" b="1" dirty="0" smtClean="0">
                <a:solidFill>
                  <a:schemeClr val="accent1"/>
                </a:solidFill>
              </a:rPr>
              <a:t>Г) Збагачення словникового запасу,формування зв’язного мовлення, удосконалення граматичної будови мовлення на логопедичних  заняттях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IMG_20181212_093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1711" y="2000240"/>
            <a:ext cx="294681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1212_094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071678"/>
            <a:ext cx="400052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гружено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5357826"/>
            <a:ext cx="200026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79025144_804905233288087_5790497908017070080_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714356"/>
            <a:ext cx="7572428" cy="500438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446</TotalTime>
  <Words>107</Words>
  <Application>Microsoft Office PowerPoint</Application>
  <PresentationFormat>Экран (4:3)</PresentationFormat>
  <Paragraphs>22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                                 Практичний воркшоп для батьків  “Розвиваємо мовлення у співпраці”</vt:lpstr>
      <vt:lpstr>Слайд 2</vt:lpstr>
      <vt:lpstr>            1. Діагностика мовленнєвого розвитку дошкільних груп навчального закладу, виявлення серед них тих, хто потребує логопедичної допомоги</vt:lpstr>
      <vt:lpstr>Слайд 4</vt:lpstr>
      <vt:lpstr>А) Розвиток артикуляційної моторики</vt:lpstr>
      <vt:lpstr>  </vt:lpstr>
      <vt:lpstr>В) Розвиток дрібної моторики пальців рук</vt:lpstr>
      <vt:lpstr>Г) Збагачення словникового запасу,формування зв’язного мовлення, удосконалення граматичної будови мовлення на логопедичних  заняттях</vt:lpstr>
      <vt:lpstr>Слайд 9</vt:lpstr>
      <vt:lpstr>та відкритих заходах</vt:lpstr>
      <vt:lpstr>3. Взаємодія з педагогами, консультативна робота</vt:lpstr>
      <vt:lpstr>4. Пропаганда логопедичних знань серед батьків</vt:lpstr>
      <vt:lpstr>Проведення практичних занять для батьків  </vt:lpstr>
      <vt:lpstr>Слайд 14</vt:lpstr>
      <vt:lpstr>Слайд 15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Практичний мастер-клас для батькІВ  “Мовлення дітей у наших руках”</dc:title>
  <dc:creator>RWT</dc:creator>
  <cp:lastModifiedBy>1</cp:lastModifiedBy>
  <cp:revision>87</cp:revision>
  <dcterms:created xsi:type="dcterms:W3CDTF">2019-01-29T17:28:51Z</dcterms:created>
  <dcterms:modified xsi:type="dcterms:W3CDTF">2020-02-09T12:16:15Z</dcterms:modified>
</cp:coreProperties>
</file>