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76" r:id="rId3"/>
    <p:sldId id="277" r:id="rId4"/>
    <p:sldId id="261" r:id="rId5"/>
    <p:sldId id="281" r:id="rId6"/>
    <p:sldId id="280" r:id="rId7"/>
    <p:sldId id="279" r:id="rId8"/>
    <p:sldId id="275" r:id="rId9"/>
    <p:sldId id="270" r:id="rId10"/>
    <p:sldId id="257" r:id="rId11"/>
    <p:sldId id="263" r:id="rId12"/>
    <p:sldId id="258" r:id="rId13"/>
    <p:sldId id="25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D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Сфери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Торгівля/продаж</c:v>
                </c:pt>
                <c:pt idx="1">
                  <c:v>Топ-менеджмент</c:v>
                </c:pt>
                <c:pt idx="2">
                  <c:v>Домашній персонал</c:v>
                </c:pt>
                <c:pt idx="3">
                  <c:v>Будівництво</c:v>
                </c:pt>
                <c:pt idx="4">
                  <c:v>Туризм/HoReCa</c:v>
                </c:pt>
                <c:pt idx="5">
                  <c:v>Виробництво</c:v>
                </c:pt>
                <c:pt idx="6">
                  <c:v>ІТ/Інтернет</c:v>
                </c:pt>
                <c:pt idx="7">
                  <c:v>Решта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18.5</c:v>
                </c:pt>
                <c:pt idx="1">
                  <c:v>13.3</c:v>
                </c:pt>
                <c:pt idx="2">
                  <c:v>4.8</c:v>
                </c:pt>
                <c:pt idx="3">
                  <c:v>4.4000000000000004</c:v>
                </c:pt>
                <c:pt idx="4">
                  <c:v>4</c:v>
                </c:pt>
                <c:pt idx="5">
                  <c:v>17.100000000000001</c:v>
                </c:pt>
                <c:pt idx="6">
                  <c:v>8.3000000000000007</c:v>
                </c:pt>
                <c:pt idx="7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81-48C6-9DFC-233D00FFD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060160"/>
        <c:axId val="34294016"/>
      </c:barChart>
      <c:valAx>
        <c:axId val="34294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060160"/>
        <c:crosses val="autoZero"/>
        <c:crossBetween val="between"/>
      </c:valAx>
      <c:catAx>
        <c:axId val="13206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294016"/>
        <c:crosses val="autoZero"/>
        <c:auto val="1"/>
        <c:lblAlgn val="ctr"/>
        <c:lblOffset val="100"/>
        <c:noMultiLvlLbl val="0"/>
      </c:cat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617D2-E97F-4564-BB66-B829B4600F5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42A3E9-0405-495D-9AFD-4A2BAD955A6B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itchFamily="18" charset="0"/>
              <a:cs typeface="Times New Roman" pitchFamily="18" charset="0"/>
            </a:rPr>
            <a:t>Елементи ринку праці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2B7FF149-5E38-4E89-9DBB-B7B45E7E1952}" type="parTrans" cxnId="{2EB093ED-3A0D-4D6A-BB17-5512724431E6}">
      <dgm:prSet/>
      <dgm:spPr/>
      <dgm:t>
        <a:bodyPr/>
        <a:lstStyle/>
        <a:p>
          <a:endParaRPr lang="ru-RU"/>
        </a:p>
      </dgm:t>
    </dgm:pt>
    <dgm:pt modelId="{E9ABD10D-122C-4227-B075-A9249447E7F1}" type="sibTrans" cxnId="{2EB093ED-3A0D-4D6A-BB17-5512724431E6}">
      <dgm:prSet/>
      <dgm:spPr/>
      <dgm:t>
        <a:bodyPr/>
        <a:lstStyle/>
        <a:p>
          <a:endParaRPr lang="ru-RU"/>
        </a:p>
      </dgm:t>
    </dgm:pt>
    <dgm:pt modelId="{509A16AE-2D35-467C-9783-A3DDF0F89CA0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Попит на працю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7561B52-10DD-4B1B-9392-FB349F2AFCF5}" type="parTrans" cxnId="{D7718251-F9E6-4B0E-AA2F-CCBF58C1D188}">
      <dgm:prSet/>
      <dgm:spPr/>
      <dgm:t>
        <a:bodyPr/>
        <a:lstStyle/>
        <a:p>
          <a:endParaRPr lang="ru-RU"/>
        </a:p>
      </dgm:t>
    </dgm:pt>
    <dgm:pt modelId="{92E2DD78-B0F1-4DC4-B751-53FBEF25EE64}" type="sibTrans" cxnId="{D7718251-F9E6-4B0E-AA2F-CCBF58C1D188}">
      <dgm:prSet/>
      <dgm:spPr/>
      <dgm:t>
        <a:bodyPr/>
        <a:lstStyle/>
        <a:p>
          <a:endParaRPr lang="ru-RU"/>
        </a:p>
      </dgm:t>
    </dgm:pt>
    <dgm:pt modelId="{30D91A3D-AB0F-4012-A5C4-EC9D381B9AA2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Пропозиція праці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8B922E1-B81B-416D-9BE0-5FF3B49BF91D}" type="parTrans" cxnId="{9DEE1C3B-F9EC-4E75-BA43-F53A852E295B}">
      <dgm:prSet/>
      <dgm:spPr/>
      <dgm:t>
        <a:bodyPr/>
        <a:lstStyle/>
        <a:p>
          <a:endParaRPr lang="ru-RU"/>
        </a:p>
      </dgm:t>
    </dgm:pt>
    <dgm:pt modelId="{F42E9DD4-AAA7-4BC3-AD15-6AF81391EA50}" type="sibTrans" cxnId="{9DEE1C3B-F9EC-4E75-BA43-F53A852E295B}">
      <dgm:prSet/>
      <dgm:spPr/>
      <dgm:t>
        <a:bodyPr/>
        <a:lstStyle/>
        <a:p>
          <a:endParaRPr lang="ru-RU"/>
        </a:p>
      </dgm:t>
    </dgm:pt>
    <dgm:pt modelId="{602F65BC-F634-4C2C-83CC-3BA097D5A973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Ціна (заробітна плата)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121E4B4-E646-4CCB-BD13-9A186ED9169F}" type="parTrans" cxnId="{8F0CAC95-4A99-4DF7-8C7D-3692569AAC07}">
      <dgm:prSet/>
      <dgm:spPr/>
      <dgm:t>
        <a:bodyPr/>
        <a:lstStyle/>
        <a:p>
          <a:endParaRPr lang="ru-RU"/>
        </a:p>
      </dgm:t>
    </dgm:pt>
    <dgm:pt modelId="{6CC7642A-B1F4-4DA2-89BD-CD0862F917C2}" type="sibTrans" cxnId="{8F0CAC95-4A99-4DF7-8C7D-3692569AAC07}">
      <dgm:prSet/>
      <dgm:spPr/>
      <dgm:t>
        <a:bodyPr/>
        <a:lstStyle/>
        <a:p>
          <a:endParaRPr lang="ru-RU"/>
        </a:p>
      </dgm:t>
    </dgm:pt>
    <dgm:pt modelId="{9ED2B965-588C-4717-BD3A-6CF27FCAAC00}" type="pres">
      <dgm:prSet presAssocID="{B1E617D2-E97F-4564-BB66-B829B4600F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1BE955-728E-44E9-A478-1A676C022EC2}" type="pres">
      <dgm:prSet presAssocID="{D542A3E9-0405-495D-9AFD-4A2BAD955A6B}" presName="root" presStyleCnt="0"/>
      <dgm:spPr/>
    </dgm:pt>
    <dgm:pt modelId="{5DA8CF9A-0140-4782-AF4C-F9E127DF2329}" type="pres">
      <dgm:prSet presAssocID="{D542A3E9-0405-495D-9AFD-4A2BAD955A6B}" presName="rootComposite" presStyleCnt="0"/>
      <dgm:spPr/>
    </dgm:pt>
    <dgm:pt modelId="{315FB55C-C06C-4291-BF9B-A13FC28A0CFC}" type="pres">
      <dgm:prSet presAssocID="{D542A3E9-0405-495D-9AFD-4A2BAD955A6B}" presName="rootText" presStyleLbl="node1" presStyleIdx="0" presStyleCnt="1" custScaleX="318507"/>
      <dgm:spPr/>
      <dgm:t>
        <a:bodyPr/>
        <a:lstStyle/>
        <a:p>
          <a:endParaRPr lang="ru-RU"/>
        </a:p>
      </dgm:t>
    </dgm:pt>
    <dgm:pt modelId="{94A92AA9-D791-4852-93EA-64A31E221018}" type="pres">
      <dgm:prSet presAssocID="{D542A3E9-0405-495D-9AFD-4A2BAD955A6B}" presName="rootConnector" presStyleLbl="node1" presStyleIdx="0" presStyleCnt="1"/>
      <dgm:spPr/>
      <dgm:t>
        <a:bodyPr/>
        <a:lstStyle/>
        <a:p>
          <a:endParaRPr lang="ru-RU"/>
        </a:p>
      </dgm:t>
    </dgm:pt>
    <dgm:pt modelId="{7F3ACD63-7CB1-4519-81A1-878F88FA7563}" type="pres">
      <dgm:prSet presAssocID="{D542A3E9-0405-495D-9AFD-4A2BAD955A6B}" presName="childShape" presStyleCnt="0"/>
      <dgm:spPr/>
    </dgm:pt>
    <dgm:pt modelId="{6023ED8E-D1E4-4DC7-91C0-985C68534667}" type="pres">
      <dgm:prSet presAssocID="{07561B52-10DD-4B1B-9392-FB349F2AFCF5}" presName="Name13" presStyleLbl="parChTrans1D2" presStyleIdx="0" presStyleCnt="3"/>
      <dgm:spPr/>
      <dgm:t>
        <a:bodyPr/>
        <a:lstStyle/>
        <a:p>
          <a:endParaRPr lang="ru-RU"/>
        </a:p>
      </dgm:t>
    </dgm:pt>
    <dgm:pt modelId="{A8E0A6E4-66C4-4EEA-A531-4816379051C4}" type="pres">
      <dgm:prSet presAssocID="{509A16AE-2D35-467C-9783-A3DDF0F89CA0}" presName="childText" presStyleLbl="bgAcc1" presStyleIdx="0" presStyleCnt="3" custScaleX="318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61A75-B3B2-4DD4-BECC-162DDAD6A869}" type="pres">
      <dgm:prSet presAssocID="{B8B922E1-B81B-416D-9BE0-5FF3B49BF91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5D8F4E07-11F7-46E9-9DA7-5AC4A0981892}" type="pres">
      <dgm:prSet presAssocID="{30D91A3D-AB0F-4012-A5C4-EC9D381B9AA2}" presName="childText" presStyleLbl="bgAcc1" presStyleIdx="1" presStyleCnt="3" custScaleX="319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F18AA-2C46-49E7-B29F-3C1324FDE9FC}" type="pres">
      <dgm:prSet presAssocID="{2121E4B4-E646-4CCB-BD13-9A186ED9169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D7140967-04BD-4D02-A9EF-C01EE11F10A8}" type="pres">
      <dgm:prSet presAssocID="{602F65BC-F634-4C2C-83CC-3BA097D5A973}" presName="childText" presStyleLbl="bgAcc1" presStyleIdx="2" presStyleCnt="3" custScaleX="318269" custLinFactNeighborX="-1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EE1C3B-F9EC-4E75-BA43-F53A852E295B}" srcId="{D542A3E9-0405-495D-9AFD-4A2BAD955A6B}" destId="{30D91A3D-AB0F-4012-A5C4-EC9D381B9AA2}" srcOrd="1" destOrd="0" parTransId="{B8B922E1-B81B-416D-9BE0-5FF3B49BF91D}" sibTransId="{F42E9DD4-AAA7-4BC3-AD15-6AF81391EA50}"/>
    <dgm:cxn modelId="{85231090-76F9-48CD-8D2D-17D32AE5C8B9}" type="presOf" srcId="{2121E4B4-E646-4CCB-BD13-9A186ED9169F}" destId="{724F18AA-2C46-49E7-B29F-3C1324FDE9FC}" srcOrd="0" destOrd="0" presId="urn:microsoft.com/office/officeart/2005/8/layout/hierarchy3"/>
    <dgm:cxn modelId="{88E56C61-6016-4E59-9103-1AFEF193CFD9}" type="presOf" srcId="{D542A3E9-0405-495D-9AFD-4A2BAD955A6B}" destId="{94A92AA9-D791-4852-93EA-64A31E221018}" srcOrd="1" destOrd="0" presId="urn:microsoft.com/office/officeart/2005/8/layout/hierarchy3"/>
    <dgm:cxn modelId="{C4D60400-7C7D-4089-A9BB-E137C5F79F46}" type="presOf" srcId="{D542A3E9-0405-495D-9AFD-4A2BAD955A6B}" destId="{315FB55C-C06C-4291-BF9B-A13FC28A0CFC}" srcOrd="0" destOrd="0" presId="urn:microsoft.com/office/officeart/2005/8/layout/hierarchy3"/>
    <dgm:cxn modelId="{B364A0A1-4B9F-44AD-9FC9-E21CAAE0D646}" type="presOf" srcId="{B8B922E1-B81B-416D-9BE0-5FF3B49BF91D}" destId="{3E561A75-B3B2-4DD4-BECC-162DDAD6A869}" srcOrd="0" destOrd="0" presId="urn:microsoft.com/office/officeart/2005/8/layout/hierarchy3"/>
    <dgm:cxn modelId="{D7718251-F9E6-4B0E-AA2F-CCBF58C1D188}" srcId="{D542A3E9-0405-495D-9AFD-4A2BAD955A6B}" destId="{509A16AE-2D35-467C-9783-A3DDF0F89CA0}" srcOrd="0" destOrd="0" parTransId="{07561B52-10DD-4B1B-9392-FB349F2AFCF5}" sibTransId="{92E2DD78-B0F1-4DC4-B751-53FBEF25EE64}"/>
    <dgm:cxn modelId="{78367B3D-D550-43E4-BA00-FD380DD2462A}" type="presOf" srcId="{07561B52-10DD-4B1B-9392-FB349F2AFCF5}" destId="{6023ED8E-D1E4-4DC7-91C0-985C68534667}" srcOrd="0" destOrd="0" presId="urn:microsoft.com/office/officeart/2005/8/layout/hierarchy3"/>
    <dgm:cxn modelId="{2EB093ED-3A0D-4D6A-BB17-5512724431E6}" srcId="{B1E617D2-E97F-4564-BB66-B829B4600F5C}" destId="{D542A3E9-0405-495D-9AFD-4A2BAD955A6B}" srcOrd="0" destOrd="0" parTransId="{2B7FF149-5E38-4E89-9DBB-B7B45E7E1952}" sibTransId="{E9ABD10D-122C-4227-B075-A9249447E7F1}"/>
    <dgm:cxn modelId="{1A83ACB4-AAB7-4331-BF90-536E7D95C7C1}" type="presOf" srcId="{509A16AE-2D35-467C-9783-A3DDF0F89CA0}" destId="{A8E0A6E4-66C4-4EEA-A531-4816379051C4}" srcOrd="0" destOrd="0" presId="urn:microsoft.com/office/officeart/2005/8/layout/hierarchy3"/>
    <dgm:cxn modelId="{6666CCF3-CDF4-4A3A-A705-C1107D3FB6A8}" type="presOf" srcId="{30D91A3D-AB0F-4012-A5C4-EC9D381B9AA2}" destId="{5D8F4E07-11F7-46E9-9DA7-5AC4A0981892}" srcOrd="0" destOrd="0" presId="urn:microsoft.com/office/officeart/2005/8/layout/hierarchy3"/>
    <dgm:cxn modelId="{3AFE24C3-D9BD-40D4-A3BB-42FC2C30881C}" type="presOf" srcId="{602F65BC-F634-4C2C-83CC-3BA097D5A973}" destId="{D7140967-04BD-4D02-A9EF-C01EE11F10A8}" srcOrd="0" destOrd="0" presId="urn:microsoft.com/office/officeart/2005/8/layout/hierarchy3"/>
    <dgm:cxn modelId="{E20C0B8B-A1BE-47E1-A107-3372A0B60270}" type="presOf" srcId="{B1E617D2-E97F-4564-BB66-B829B4600F5C}" destId="{9ED2B965-588C-4717-BD3A-6CF27FCAAC00}" srcOrd="0" destOrd="0" presId="urn:microsoft.com/office/officeart/2005/8/layout/hierarchy3"/>
    <dgm:cxn modelId="{8F0CAC95-4A99-4DF7-8C7D-3692569AAC07}" srcId="{D542A3E9-0405-495D-9AFD-4A2BAD955A6B}" destId="{602F65BC-F634-4C2C-83CC-3BA097D5A973}" srcOrd="2" destOrd="0" parTransId="{2121E4B4-E646-4CCB-BD13-9A186ED9169F}" sibTransId="{6CC7642A-B1F4-4DA2-89BD-CD0862F917C2}"/>
    <dgm:cxn modelId="{7A1E45F5-006C-4C26-81A8-B96E1DFD5940}" type="presParOf" srcId="{9ED2B965-588C-4717-BD3A-6CF27FCAAC00}" destId="{3C1BE955-728E-44E9-A478-1A676C022EC2}" srcOrd="0" destOrd="0" presId="urn:microsoft.com/office/officeart/2005/8/layout/hierarchy3"/>
    <dgm:cxn modelId="{85ED073E-A466-4D20-BA76-BAB5C632F89D}" type="presParOf" srcId="{3C1BE955-728E-44E9-A478-1A676C022EC2}" destId="{5DA8CF9A-0140-4782-AF4C-F9E127DF2329}" srcOrd="0" destOrd="0" presId="urn:microsoft.com/office/officeart/2005/8/layout/hierarchy3"/>
    <dgm:cxn modelId="{92C254FE-A226-4F02-9F47-6D6E72143F22}" type="presParOf" srcId="{5DA8CF9A-0140-4782-AF4C-F9E127DF2329}" destId="{315FB55C-C06C-4291-BF9B-A13FC28A0CFC}" srcOrd="0" destOrd="0" presId="urn:microsoft.com/office/officeart/2005/8/layout/hierarchy3"/>
    <dgm:cxn modelId="{9DB00BC7-E8D3-462C-8D6D-F5D9F99DFD72}" type="presParOf" srcId="{5DA8CF9A-0140-4782-AF4C-F9E127DF2329}" destId="{94A92AA9-D791-4852-93EA-64A31E221018}" srcOrd="1" destOrd="0" presId="urn:microsoft.com/office/officeart/2005/8/layout/hierarchy3"/>
    <dgm:cxn modelId="{0431CE52-0B25-4D7F-AB41-D2970567DFB1}" type="presParOf" srcId="{3C1BE955-728E-44E9-A478-1A676C022EC2}" destId="{7F3ACD63-7CB1-4519-81A1-878F88FA7563}" srcOrd="1" destOrd="0" presId="urn:microsoft.com/office/officeart/2005/8/layout/hierarchy3"/>
    <dgm:cxn modelId="{8E3FB29F-E043-43D8-B3E8-655915FAA435}" type="presParOf" srcId="{7F3ACD63-7CB1-4519-81A1-878F88FA7563}" destId="{6023ED8E-D1E4-4DC7-91C0-985C68534667}" srcOrd="0" destOrd="0" presId="urn:microsoft.com/office/officeart/2005/8/layout/hierarchy3"/>
    <dgm:cxn modelId="{7E24BEC6-CC35-466A-A9F2-0E67A42C52BC}" type="presParOf" srcId="{7F3ACD63-7CB1-4519-81A1-878F88FA7563}" destId="{A8E0A6E4-66C4-4EEA-A531-4816379051C4}" srcOrd="1" destOrd="0" presId="urn:microsoft.com/office/officeart/2005/8/layout/hierarchy3"/>
    <dgm:cxn modelId="{5B7127BA-2568-4013-8C02-27532F5F4EA5}" type="presParOf" srcId="{7F3ACD63-7CB1-4519-81A1-878F88FA7563}" destId="{3E561A75-B3B2-4DD4-BECC-162DDAD6A869}" srcOrd="2" destOrd="0" presId="urn:microsoft.com/office/officeart/2005/8/layout/hierarchy3"/>
    <dgm:cxn modelId="{40CC2D68-B75E-4670-97D2-021AC6D766DE}" type="presParOf" srcId="{7F3ACD63-7CB1-4519-81A1-878F88FA7563}" destId="{5D8F4E07-11F7-46E9-9DA7-5AC4A0981892}" srcOrd="3" destOrd="0" presId="urn:microsoft.com/office/officeart/2005/8/layout/hierarchy3"/>
    <dgm:cxn modelId="{534C205E-1CAD-4C11-9E34-9E094D060CF9}" type="presParOf" srcId="{7F3ACD63-7CB1-4519-81A1-878F88FA7563}" destId="{724F18AA-2C46-49E7-B29F-3C1324FDE9FC}" srcOrd="4" destOrd="0" presId="urn:microsoft.com/office/officeart/2005/8/layout/hierarchy3"/>
    <dgm:cxn modelId="{F77D6172-17D1-4AD6-8882-6DFA2D5158F2}" type="presParOf" srcId="{7F3ACD63-7CB1-4519-81A1-878F88FA7563}" destId="{D7140967-04BD-4D02-A9EF-C01EE11F10A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4C8D9A-649F-4AAB-B4D6-DAB3698654D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2EBF7B-B139-47D5-9595-78046E628A25}">
      <dgm:prSet phldrT="[Текст]" custT="1"/>
      <dgm:spPr/>
      <dgm:t>
        <a:bodyPr/>
        <a:lstStyle/>
        <a:p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Затребувані спеціальності</a:t>
          </a:r>
        </a:p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(за даними Державної служби зайнятості)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40ED463-DFE8-4BE4-A2A5-E4ABBCD41134}" type="parTrans" cxnId="{34279FBF-D1F7-474D-B80C-90C24DF139AE}">
      <dgm:prSet/>
      <dgm:spPr/>
      <dgm:t>
        <a:bodyPr/>
        <a:lstStyle/>
        <a:p>
          <a:endParaRPr lang="ru-RU"/>
        </a:p>
      </dgm:t>
    </dgm:pt>
    <dgm:pt modelId="{8CF9F483-3060-4BEF-B72F-AF19B0472FB4}" type="sibTrans" cxnId="{34279FBF-D1F7-474D-B80C-90C24DF139AE}">
      <dgm:prSet/>
      <dgm:spPr/>
      <dgm:t>
        <a:bodyPr/>
        <a:lstStyle/>
        <a:p>
          <a:endParaRPr lang="ru-RU"/>
        </a:p>
      </dgm:t>
    </dgm:pt>
    <dgm:pt modelId="{ABA445D8-0678-4C34-B342-8A44435B2CB2}">
      <dgm:prSet phldrT="[Текст]" custT="1"/>
      <dgm:spPr/>
      <dgm:t>
        <a:bodyPr vert="vert270"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Фармацевти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0B11A40-7DB8-4456-BD80-255339F00B96}" type="parTrans" cxnId="{6DB2617C-3013-4EB9-A23A-21982128301A}">
      <dgm:prSet/>
      <dgm:spPr/>
      <dgm:t>
        <a:bodyPr/>
        <a:lstStyle/>
        <a:p>
          <a:endParaRPr lang="ru-RU"/>
        </a:p>
      </dgm:t>
    </dgm:pt>
    <dgm:pt modelId="{8D663675-0213-4F79-A118-3590F9984A31}" type="sibTrans" cxnId="{6DB2617C-3013-4EB9-A23A-21982128301A}">
      <dgm:prSet/>
      <dgm:spPr/>
      <dgm:t>
        <a:bodyPr/>
        <a:lstStyle/>
        <a:p>
          <a:endParaRPr lang="ru-RU"/>
        </a:p>
      </dgm:t>
    </dgm:pt>
    <dgm:pt modelId="{E8D68FF8-6EC9-4517-BEC1-FF7CE01A66B4}">
      <dgm:prSet phldrT="[Текст]" custT="1"/>
      <dgm:spPr/>
      <dgm:t>
        <a:bodyPr vert="vert270"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Інженери різних галузей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78847F1-618F-4862-91BA-B403B50FDA15}" type="parTrans" cxnId="{D052A622-A0CD-4740-8285-54F2A84F5FBC}">
      <dgm:prSet/>
      <dgm:spPr/>
      <dgm:t>
        <a:bodyPr/>
        <a:lstStyle/>
        <a:p>
          <a:endParaRPr lang="ru-RU"/>
        </a:p>
      </dgm:t>
    </dgm:pt>
    <dgm:pt modelId="{B26E41E9-3E6E-4FD8-90A5-61A9F51C791A}" type="sibTrans" cxnId="{D052A622-A0CD-4740-8285-54F2A84F5FBC}">
      <dgm:prSet/>
      <dgm:spPr/>
      <dgm:t>
        <a:bodyPr/>
        <a:lstStyle/>
        <a:p>
          <a:endParaRPr lang="ru-RU"/>
        </a:p>
      </dgm:t>
    </dgm:pt>
    <dgm:pt modelId="{925E3A43-4A75-47F8-86DD-437485D9CAFA}">
      <dgm:prSet phldrT="[Текст]" custT="1"/>
      <dgm:spPr/>
      <dgm:t>
        <a:bodyPr vert="vert270"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Працівники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сільського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господарства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трактористи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птахівники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тваринники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робіт-ники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обслуговування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сільгосптехніки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…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3D93BB4-6752-4AEB-983C-530F789C7C0E}" type="parTrans" cxnId="{69327DFF-8F21-46BA-A25D-30BD5600BADE}">
      <dgm:prSet/>
      <dgm:spPr/>
      <dgm:t>
        <a:bodyPr/>
        <a:lstStyle/>
        <a:p>
          <a:endParaRPr lang="ru-RU"/>
        </a:p>
      </dgm:t>
    </dgm:pt>
    <dgm:pt modelId="{33E8D3A7-699D-4D73-AAF1-D4F2262ADDC1}" type="sibTrans" cxnId="{69327DFF-8F21-46BA-A25D-30BD5600BADE}">
      <dgm:prSet/>
      <dgm:spPr/>
      <dgm:t>
        <a:bodyPr/>
        <a:lstStyle/>
        <a:p>
          <a:endParaRPr lang="ru-RU"/>
        </a:p>
      </dgm:t>
    </dgm:pt>
    <dgm:pt modelId="{79897DFA-B491-4121-BC1F-7CD24388D937}">
      <dgm:prSet phldrT="[Текст]" custT="1"/>
      <dgm:spPr/>
      <dgm:t>
        <a:bodyPr vert="vert270"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Працівники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сфери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послуг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продавці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швачки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кухарі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офіціанти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охоронці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</a:p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медсестри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45DE451-25EA-4844-9864-A75BD8129A5A}" type="parTrans" cxnId="{EA4283EA-4164-451B-A7B6-9282778FC46D}">
      <dgm:prSet/>
      <dgm:spPr/>
      <dgm:t>
        <a:bodyPr/>
        <a:lstStyle/>
        <a:p>
          <a:endParaRPr lang="ru-RU"/>
        </a:p>
      </dgm:t>
    </dgm:pt>
    <dgm:pt modelId="{091ED600-A49B-4EFC-AD8A-9268CF2ED3C9}" type="sibTrans" cxnId="{EA4283EA-4164-451B-A7B6-9282778FC46D}">
      <dgm:prSet/>
      <dgm:spPr/>
      <dgm:t>
        <a:bodyPr/>
        <a:lstStyle/>
        <a:p>
          <a:endParaRPr lang="ru-RU"/>
        </a:p>
      </dgm:t>
    </dgm:pt>
    <dgm:pt modelId="{380037D0-FD50-4E9C-A5FA-9D5631588E75}">
      <dgm:prSet phldrT="[Текст]" custT="1"/>
      <dgm:spPr/>
      <dgm:t>
        <a:bodyPr vert="vert270"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Вчителі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FF4CCC4-EF66-48AD-BE98-3517202FB61E}" type="parTrans" cxnId="{A4640713-8782-43A4-B361-73E06AD3E343}">
      <dgm:prSet/>
      <dgm:spPr/>
      <dgm:t>
        <a:bodyPr/>
        <a:lstStyle/>
        <a:p>
          <a:endParaRPr lang="ru-RU"/>
        </a:p>
      </dgm:t>
    </dgm:pt>
    <dgm:pt modelId="{A271E209-0B35-4B08-84A4-D8EF35B2F159}" type="sibTrans" cxnId="{A4640713-8782-43A4-B361-73E06AD3E343}">
      <dgm:prSet/>
      <dgm:spPr/>
      <dgm:t>
        <a:bodyPr/>
        <a:lstStyle/>
        <a:p>
          <a:endParaRPr lang="ru-RU"/>
        </a:p>
      </dgm:t>
    </dgm:pt>
    <dgm:pt modelId="{9B220EB5-41AE-4EC9-9E58-66AF87097DC1}">
      <dgm:prSet phldrT="[Текст]" custT="1"/>
      <dgm:spPr/>
      <dgm:t>
        <a:bodyPr vert="vert270"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Електрозварювальники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FE36A2D-E9B0-43DC-9284-0757EAC0AD88}" type="parTrans" cxnId="{7407CCB3-7316-403A-8321-D070345903B0}">
      <dgm:prSet/>
      <dgm:spPr/>
      <dgm:t>
        <a:bodyPr/>
        <a:lstStyle/>
        <a:p>
          <a:endParaRPr lang="ru-RU"/>
        </a:p>
      </dgm:t>
    </dgm:pt>
    <dgm:pt modelId="{15061237-DF71-4956-8F58-406D3B9F0862}" type="sibTrans" cxnId="{7407CCB3-7316-403A-8321-D070345903B0}">
      <dgm:prSet/>
      <dgm:spPr/>
      <dgm:t>
        <a:bodyPr/>
        <a:lstStyle/>
        <a:p>
          <a:endParaRPr lang="ru-RU"/>
        </a:p>
      </dgm:t>
    </dgm:pt>
    <dgm:pt modelId="{1E6168D0-A324-4D7C-AA7C-B131391DE631}">
      <dgm:prSet phldrT="[Текст]" custT="1"/>
      <dgm:spPr/>
      <dgm:t>
        <a:bodyPr vert="vert270"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Слюсарі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659BFC8-58A7-4BF5-BE84-65183BC991C0}" type="parTrans" cxnId="{92059D9A-D271-41DF-92F2-7735D8B51E7D}">
      <dgm:prSet/>
      <dgm:spPr/>
      <dgm:t>
        <a:bodyPr/>
        <a:lstStyle/>
        <a:p>
          <a:endParaRPr lang="ru-RU"/>
        </a:p>
      </dgm:t>
    </dgm:pt>
    <dgm:pt modelId="{BDEB330F-CD6B-4F00-A034-C0537359E122}" type="sibTrans" cxnId="{92059D9A-D271-41DF-92F2-7735D8B51E7D}">
      <dgm:prSet/>
      <dgm:spPr/>
      <dgm:t>
        <a:bodyPr/>
        <a:lstStyle/>
        <a:p>
          <a:endParaRPr lang="ru-RU"/>
        </a:p>
      </dgm:t>
    </dgm:pt>
    <dgm:pt modelId="{07E5FA59-02E8-4E9B-A7CD-FBB36FDF2FF0}">
      <dgm:prSet phldrT="[Текст]" custT="1"/>
      <dgm:spPr/>
      <dgm:t>
        <a:bodyPr vert="vert270"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Токарі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D35F644-422D-4F8D-AB1B-B2D453B52692}" type="parTrans" cxnId="{AEDD19DB-689D-444F-B811-3F31DDD22E3E}">
      <dgm:prSet/>
      <dgm:spPr/>
      <dgm:t>
        <a:bodyPr/>
        <a:lstStyle/>
        <a:p>
          <a:endParaRPr lang="ru-RU"/>
        </a:p>
      </dgm:t>
    </dgm:pt>
    <dgm:pt modelId="{AC39ACCE-FAD3-4719-AA18-7CBD4FAC0DAD}" type="sibTrans" cxnId="{AEDD19DB-689D-444F-B811-3F31DDD22E3E}">
      <dgm:prSet/>
      <dgm:spPr/>
      <dgm:t>
        <a:bodyPr/>
        <a:lstStyle/>
        <a:p>
          <a:endParaRPr lang="ru-RU"/>
        </a:p>
      </dgm:t>
    </dgm:pt>
    <dgm:pt modelId="{2EC1E389-3498-4091-AA5F-4D578B46F509}">
      <dgm:prSet phldrT="[Текст]" custT="1"/>
      <dgm:spPr/>
      <dgm:t>
        <a:bodyPr vert="vert270"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Пекарі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E7868CC-8BE1-407C-BF96-AF5E3C92316F}" type="parTrans" cxnId="{7BD4EA82-9862-422D-ABF5-66B1EB5D78DA}">
      <dgm:prSet/>
      <dgm:spPr/>
      <dgm:t>
        <a:bodyPr/>
        <a:lstStyle/>
        <a:p>
          <a:endParaRPr lang="ru-RU"/>
        </a:p>
      </dgm:t>
    </dgm:pt>
    <dgm:pt modelId="{F915E6DB-A583-4DD0-ACDC-782BEF437DC4}" type="sibTrans" cxnId="{7BD4EA82-9862-422D-ABF5-66B1EB5D78DA}">
      <dgm:prSet/>
      <dgm:spPr/>
      <dgm:t>
        <a:bodyPr/>
        <a:lstStyle/>
        <a:p>
          <a:endParaRPr lang="ru-RU"/>
        </a:p>
      </dgm:t>
    </dgm:pt>
    <dgm:pt modelId="{CF834BB0-8EC6-499F-A030-05E286B271D9}">
      <dgm:prSet phldrT="[Текст]" custT="1"/>
      <dgm:spPr/>
      <dgm:t>
        <a:bodyPr vert="vert270"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Водії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E748ED9-B05D-4518-BEAB-F33A9ED8D81A}" type="parTrans" cxnId="{20F121CF-454B-449E-BF56-A84DA2B153D6}">
      <dgm:prSet/>
      <dgm:spPr/>
      <dgm:t>
        <a:bodyPr/>
        <a:lstStyle/>
        <a:p>
          <a:endParaRPr lang="ru-RU"/>
        </a:p>
      </dgm:t>
    </dgm:pt>
    <dgm:pt modelId="{F1804EDE-0626-45E5-8978-CB41B278E6C8}" type="sibTrans" cxnId="{20F121CF-454B-449E-BF56-A84DA2B153D6}">
      <dgm:prSet/>
      <dgm:spPr/>
      <dgm:t>
        <a:bodyPr/>
        <a:lstStyle/>
        <a:p>
          <a:endParaRPr lang="ru-RU"/>
        </a:p>
      </dgm:t>
    </dgm:pt>
    <dgm:pt modelId="{96EFEF01-E5BD-456D-93DE-F0FC6AF55747}">
      <dgm:prSet phldrT="[Текст]" custT="1"/>
      <dgm:spPr/>
      <dgm:t>
        <a:bodyPr vert="vert270"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Столяри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D79813A-2A40-4256-A9C1-838561A2A2B9}" type="parTrans" cxnId="{3C1EFFA2-3FE0-4BBF-958A-8859D009580A}">
      <dgm:prSet/>
      <dgm:spPr/>
      <dgm:t>
        <a:bodyPr/>
        <a:lstStyle/>
        <a:p>
          <a:endParaRPr lang="ru-RU"/>
        </a:p>
      </dgm:t>
    </dgm:pt>
    <dgm:pt modelId="{BAC89DD6-CE37-41E7-9FE3-84FB41A91778}" type="sibTrans" cxnId="{3C1EFFA2-3FE0-4BBF-958A-8859D009580A}">
      <dgm:prSet/>
      <dgm:spPr/>
      <dgm:t>
        <a:bodyPr/>
        <a:lstStyle/>
        <a:p>
          <a:endParaRPr lang="ru-RU"/>
        </a:p>
      </dgm:t>
    </dgm:pt>
    <dgm:pt modelId="{38556B39-289F-4BFF-8910-518C929B4359}" type="pres">
      <dgm:prSet presAssocID="{2B4C8D9A-649F-4AAB-B4D6-DAB3698654D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D6DCD0-143D-47E4-8557-F5BADAF51FFB}" type="pres">
      <dgm:prSet presAssocID="{D12EBF7B-B139-47D5-9595-78046E628A25}" presName="vertOne" presStyleCnt="0"/>
      <dgm:spPr/>
    </dgm:pt>
    <dgm:pt modelId="{45E8987D-9BBE-4DAB-9081-C4AB214F6437}" type="pres">
      <dgm:prSet presAssocID="{D12EBF7B-B139-47D5-9595-78046E628A25}" presName="txOne" presStyleLbl="node0" presStyleIdx="0" presStyleCnt="1" custScaleY="25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E1BBF-C898-4305-BB39-DDC3F20D329D}" type="pres">
      <dgm:prSet presAssocID="{D12EBF7B-B139-47D5-9595-78046E628A25}" presName="parTransOne" presStyleCnt="0"/>
      <dgm:spPr/>
    </dgm:pt>
    <dgm:pt modelId="{425F5F77-862B-4B6B-8CE6-307745F22239}" type="pres">
      <dgm:prSet presAssocID="{D12EBF7B-B139-47D5-9595-78046E628A25}" presName="horzOne" presStyleCnt="0"/>
      <dgm:spPr/>
    </dgm:pt>
    <dgm:pt modelId="{2CBD6FB4-74CC-4DAA-A667-7FA1B77E1D19}" type="pres">
      <dgm:prSet presAssocID="{ABA445D8-0678-4C34-B342-8A44435B2CB2}" presName="vertTwo" presStyleCnt="0"/>
      <dgm:spPr/>
    </dgm:pt>
    <dgm:pt modelId="{9018369D-AD7D-4336-8195-886BBA30835D}" type="pres">
      <dgm:prSet presAssocID="{ABA445D8-0678-4C34-B342-8A44435B2CB2}" presName="txTwo" presStyleLbl="node2" presStyleIdx="0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F6B9BC-FEE5-4645-B28C-BA5C03717B97}" type="pres">
      <dgm:prSet presAssocID="{ABA445D8-0678-4C34-B342-8A44435B2CB2}" presName="horzTwo" presStyleCnt="0"/>
      <dgm:spPr/>
    </dgm:pt>
    <dgm:pt modelId="{9985D69D-8E39-436B-BD27-2032C6B292B0}" type="pres">
      <dgm:prSet presAssocID="{8D663675-0213-4F79-A118-3590F9984A31}" presName="sibSpaceTwo" presStyleCnt="0"/>
      <dgm:spPr/>
    </dgm:pt>
    <dgm:pt modelId="{7A5798F9-41B3-4D74-B79F-4CAB754C8634}" type="pres">
      <dgm:prSet presAssocID="{E8D68FF8-6EC9-4517-BEC1-FF7CE01A66B4}" presName="vertTwo" presStyleCnt="0"/>
      <dgm:spPr/>
    </dgm:pt>
    <dgm:pt modelId="{547F1ED0-F182-4DFF-AB12-41B33326FDB9}" type="pres">
      <dgm:prSet presAssocID="{E8D68FF8-6EC9-4517-BEC1-FF7CE01A66B4}" presName="txTwo" presStyleLbl="node2" presStyleIdx="1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E096EF-AF15-4D8B-8754-B63BA1BF61FC}" type="pres">
      <dgm:prSet presAssocID="{E8D68FF8-6EC9-4517-BEC1-FF7CE01A66B4}" presName="horzTwo" presStyleCnt="0"/>
      <dgm:spPr/>
    </dgm:pt>
    <dgm:pt modelId="{B2EB8684-E80B-4BF4-8436-36A9596F5C9F}" type="pres">
      <dgm:prSet presAssocID="{B26E41E9-3E6E-4FD8-90A5-61A9F51C791A}" presName="sibSpaceTwo" presStyleCnt="0"/>
      <dgm:spPr/>
    </dgm:pt>
    <dgm:pt modelId="{EA49C290-CCE6-4483-871F-B7C0CFC097C2}" type="pres">
      <dgm:prSet presAssocID="{925E3A43-4A75-47F8-86DD-437485D9CAFA}" presName="vertTwo" presStyleCnt="0"/>
      <dgm:spPr/>
    </dgm:pt>
    <dgm:pt modelId="{E5D4C969-81F0-428C-9955-7B65B6DC3244}" type="pres">
      <dgm:prSet presAssocID="{925E3A43-4A75-47F8-86DD-437485D9CAFA}" presName="txTwo" presStyleLbl="node2" presStyleIdx="2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BB68B1-C89E-43A8-859F-3415D9625457}" type="pres">
      <dgm:prSet presAssocID="{925E3A43-4A75-47F8-86DD-437485D9CAFA}" presName="horzTwo" presStyleCnt="0"/>
      <dgm:spPr/>
    </dgm:pt>
    <dgm:pt modelId="{D22EAA94-E203-4C6E-AB80-DBDAD3BC0495}" type="pres">
      <dgm:prSet presAssocID="{33E8D3A7-699D-4D73-AAF1-D4F2262ADDC1}" presName="sibSpaceTwo" presStyleCnt="0"/>
      <dgm:spPr/>
    </dgm:pt>
    <dgm:pt modelId="{A18C1612-236A-43AD-B7EF-CD80B6D947A9}" type="pres">
      <dgm:prSet presAssocID="{79897DFA-B491-4121-BC1F-7CD24388D937}" presName="vertTwo" presStyleCnt="0"/>
      <dgm:spPr/>
    </dgm:pt>
    <dgm:pt modelId="{8F3961F3-4D29-4408-BCF0-21B719D5C025}" type="pres">
      <dgm:prSet presAssocID="{79897DFA-B491-4121-BC1F-7CD24388D937}" presName="txTwo" presStyleLbl="node2" presStyleIdx="3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0EC4C8-81EA-4A97-9612-FDFFDB1320D8}" type="pres">
      <dgm:prSet presAssocID="{79897DFA-B491-4121-BC1F-7CD24388D937}" presName="horzTwo" presStyleCnt="0"/>
      <dgm:spPr/>
    </dgm:pt>
    <dgm:pt modelId="{0AB7FED4-7AC1-43EB-AC48-C85F23DAE8D2}" type="pres">
      <dgm:prSet presAssocID="{091ED600-A49B-4EFC-AD8A-9268CF2ED3C9}" presName="sibSpaceTwo" presStyleCnt="0"/>
      <dgm:spPr/>
    </dgm:pt>
    <dgm:pt modelId="{14DBA786-0BDD-4D9B-9069-317CA0FF2D29}" type="pres">
      <dgm:prSet presAssocID="{9B220EB5-41AE-4EC9-9E58-66AF87097DC1}" presName="vertTwo" presStyleCnt="0"/>
      <dgm:spPr/>
    </dgm:pt>
    <dgm:pt modelId="{DA6D18A1-AB30-4454-B7C2-B8CA07CCFFB6}" type="pres">
      <dgm:prSet presAssocID="{9B220EB5-41AE-4EC9-9E58-66AF87097DC1}" presName="txTwo" presStyleLbl="node2" presStyleIdx="4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CD5338-757C-4A56-8E54-C0D8EF6DC90F}" type="pres">
      <dgm:prSet presAssocID="{9B220EB5-41AE-4EC9-9E58-66AF87097DC1}" presName="horzTwo" presStyleCnt="0"/>
      <dgm:spPr/>
    </dgm:pt>
    <dgm:pt modelId="{12533A9F-5748-4084-9EA8-D75789A58E1E}" type="pres">
      <dgm:prSet presAssocID="{15061237-DF71-4956-8F58-406D3B9F0862}" presName="sibSpaceTwo" presStyleCnt="0"/>
      <dgm:spPr/>
    </dgm:pt>
    <dgm:pt modelId="{37450DAF-A0D9-447C-8C6E-13EDC667AB44}" type="pres">
      <dgm:prSet presAssocID="{1E6168D0-A324-4D7C-AA7C-B131391DE631}" presName="vertTwo" presStyleCnt="0"/>
      <dgm:spPr/>
    </dgm:pt>
    <dgm:pt modelId="{0361B64B-77D9-4734-BA9A-D5F2EF16AA7C}" type="pres">
      <dgm:prSet presAssocID="{1E6168D0-A324-4D7C-AA7C-B131391DE631}" presName="txTwo" presStyleLbl="node2" presStyleIdx="5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F483AB-28B0-4EA3-BF5F-FB890E785B21}" type="pres">
      <dgm:prSet presAssocID="{1E6168D0-A324-4D7C-AA7C-B131391DE631}" presName="horzTwo" presStyleCnt="0"/>
      <dgm:spPr/>
    </dgm:pt>
    <dgm:pt modelId="{99CFB116-234C-403C-A039-95EB1A103A6B}" type="pres">
      <dgm:prSet presAssocID="{BDEB330F-CD6B-4F00-A034-C0537359E122}" presName="sibSpaceTwo" presStyleCnt="0"/>
      <dgm:spPr/>
    </dgm:pt>
    <dgm:pt modelId="{E4150307-A317-4F97-BB39-A4C0ED14F9A5}" type="pres">
      <dgm:prSet presAssocID="{07E5FA59-02E8-4E9B-A7CD-FBB36FDF2FF0}" presName="vertTwo" presStyleCnt="0"/>
      <dgm:spPr/>
    </dgm:pt>
    <dgm:pt modelId="{084D3915-6A0E-4BB0-9245-D9AE9891DC97}" type="pres">
      <dgm:prSet presAssocID="{07E5FA59-02E8-4E9B-A7CD-FBB36FDF2FF0}" presName="txTwo" presStyleLbl="node2" presStyleIdx="6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57589D-0812-4AA7-B4FA-4E3FCEFD6904}" type="pres">
      <dgm:prSet presAssocID="{07E5FA59-02E8-4E9B-A7CD-FBB36FDF2FF0}" presName="horzTwo" presStyleCnt="0"/>
      <dgm:spPr/>
    </dgm:pt>
    <dgm:pt modelId="{72241696-7573-4F68-8CF8-E8F853F8E7A8}" type="pres">
      <dgm:prSet presAssocID="{AC39ACCE-FAD3-4719-AA18-7CBD4FAC0DAD}" presName="sibSpaceTwo" presStyleCnt="0"/>
      <dgm:spPr/>
    </dgm:pt>
    <dgm:pt modelId="{47045987-61D6-45F9-B527-4F93749E8837}" type="pres">
      <dgm:prSet presAssocID="{2EC1E389-3498-4091-AA5F-4D578B46F509}" presName="vertTwo" presStyleCnt="0"/>
      <dgm:spPr/>
    </dgm:pt>
    <dgm:pt modelId="{9A67D8CE-4842-47BF-838D-7DD0EB73FF37}" type="pres">
      <dgm:prSet presAssocID="{2EC1E389-3498-4091-AA5F-4D578B46F509}" presName="txTwo" presStyleLbl="node2" presStyleIdx="7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E53140-6C16-4855-A93A-1A24B43A085A}" type="pres">
      <dgm:prSet presAssocID="{2EC1E389-3498-4091-AA5F-4D578B46F509}" presName="horzTwo" presStyleCnt="0"/>
      <dgm:spPr/>
    </dgm:pt>
    <dgm:pt modelId="{4A48C109-4F7B-4496-BF88-30261B1B857D}" type="pres">
      <dgm:prSet presAssocID="{F915E6DB-A583-4DD0-ACDC-782BEF437DC4}" presName="sibSpaceTwo" presStyleCnt="0"/>
      <dgm:spPr/>
    </dgm:pt>
    <dgm:pt modelId="{A90D3AA4-42AB-490F-A043-A3B093038A66}" type="pres">
      <dgm:prSet presAssocID="{CF834BB0-8EC6-499F-A030-05E286B271D9}" presName="vertTwo" presStyleCnt="0"/>
      <dgm:spPr/>
    </dgm:pt>
    <dgm:pt modelId="{16AB0758-CCC2-4992-80DA-A4417D833847}" type="pres">
      <dgm:prSet presAssocID="{CF834BB0-8EC6-499F-A030-05E286B271D9}" presName="txTwo" presStyleLbl="node2" presStyleIdx="8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BC0BDB-3E93-45AA-A722-3006921C8B94}" type="pres">
      <dgm:prSet presAssocID="{CF834BB0-8EC6-499F-A030-05E286B271D9}" presName="horzTwo" presStyleCnt="0"/>
      <dgm:spPr/>
    </dgm:pt>
    <dgm:pt modelId="{BF457C97-ACD3-4D19-88FB-F6A76187FD55}" type="pres">
      <dgm:prSet presAssocID="{F1804EDE-0626-45E5-8978-CB41B278E6C8}" presName="sibSpaceTwo" presStyleCnt="0"/>
      <dgm:spPr/>
    </dgm:pt>
    <dgm:pt modelId="{1A533020-2674-49D1-A711-4D4D2594D32F}" type="pres">
      <dgm:prSet presAssocID="{96EFEF01-E5BD-456D-93DE-F0FC6AF55747}" presName="vertTwo" presStyleCnt="0"/>
      <dgm:spPr/>
    </dgm:pt>
    <dgm:pt modelId="{04B93C04-544A-4FA7-B9FF-91B16388DD22}" type="pres">
      <dgm:prSet presAssocID="{96EFEF01-E5BD-456D-93DE-F0FC6AF55747}" presName="txTwo" presStyleLbl="node2" presStyleIdx="9" presStyleCnt="11" custLinFactNeighborX="491" custLinFactNeighborY="-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E061C6-9BF6-4B3C-A135-C17613D33B26}" type="pres">
      <dgm:prSet presAssocID="{96EFEF01-E5BD-456D-93DE-F0FC6AF55747}" presName="horzTwo" presStyleCnt="0"/>
      <dgm:spPr/>
    </dgm:pt>
    <dgm:pt modelId="{CD01712F-7943-47B0-A951-0AF2A3EFF3A0}" type="pres">
      <dgm:prSet presAssocID="{BAC89DD6-CE37-41E7-9FE3-84FB41A91778}" presName="sibSpaceTwo" presStyleCnt="0"/>
      <dgm:spPr/>
    </dgm:pt>
    <dgm:pt modelId="{5818E1A0-1F34-41F4-951A-BD5714C58628}" type="pres">
      <dgm:prSet presAssocID="{380037D0-FD50-4E9C-A5FA-9D5631588E75}" presName="vertTwo" presStyleCnt="0"/>
      <dgm:spPr/>
    </dgm:pt>
    <dgm:pt modelId="{3407483D-7EAA-4F9A-A718-88E99F6A9953}" type="pres">
      <dgm:prSet presAssocID="{380037D0-FD50-4E9C-A5FA-9D5631588E75}" presName="txTwo" presStyleLbl="node2" presStyleIdx="10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FEE553-D8D9-470F-BF3F-7F53D17F621C}" type="pres">
      <dgm:prSet presAssocID="{380037D0-FD50-4E9C-A5FA-9D5631588E75}" presName="horzTwo" presStyleCnt="0"/>
      <dgm:spPr/>
    </dgm:pt>
  </dgm:ptLst>
  <dgm:cxnLst>
    <dgm:cxn modelId="{EA4283EA-4164-451B-A7B6-9282778FC46D}" srcId="{D12EBF7B-B139-47D5-9595-78046E628A25}" destId="{79897DFA-B491-4121-BC1F-7CD24388D937}" srcOrd="3" destOrd="0" parTransId="{345DE451-25EA-4844-9864-A75BD8129A5A}" sibTransId="{091ED600-A49B-4EFC-AD8A-9268CF2ED3C9}"/>
    <dgm:cxn modelId="{900DE627-14B7-4E72-8A2B-3120CEAFB744}" type="presOf" srcId="{79897DFA-B491-4121-BC1F-7CD24388D937}" destId="{8F3961F3-4D29-4408-BCF0-21B719D5C025}" srcOrd="0" destOrd="0" presId="urn:microsoft.com/office/officeart/2005/8/layout/hierarchy4"/>
    <dgm:cxn modelId="{20F121CF-454B-449E-BF56-A84DA2B153D6}" srcId="{D12EBF7B-B139-47D5-9595-78046E628A25}" destId="{CF834BB0-8EC6-499F-A030-05E286B271D9}" srcOrd="8" destOrd="0" parTransId="{9E748ED9-B05D-4518-BEAB-F33A9ED8D81A}" sibTransId="{F1804EDE-0626-45E5-8978-CB41B278E6C8}"/>
    <dgm:cxn modelId="{7BD4EA82-9862-422D-ABF5-66B1EB5D78DA}" srcId="{D12EBF7B-B139-47D5-9595-78046E628A25}" destId="{2EC1E389-3498-4091-AA5F-4D578B46F509}" srcOrd="7" destOrd="0" parTransId="{FE7868CC-8BE1-407C-BF96-AF5E3C92316F}" sibTransId="{F915E6DB-A583-4DD0-ACDC-782BEF437DC4}"/>
    <dgm:cxn modelId="{69327DFF-8F21-46BA-A25D-30BD5600BADE}" srcId="{D12EBF7B-B139-47D5-9595-78046E628A25}" destId="{925E3A43-4A75-47F8-86DD-437485D9CAFA}" srcOrd="2" destOrd="0" parTransId="{73D93BB4-6752-4AEB-983C-530F789C7C0E}" sibTransId="{33E8D3A7-699D-4D73-AAF1-D4F2262ADDC1}"/>
    <dgm:cxn modelId="{8B7EB517-B0B9-43A5-A211-BF564D91C39F}" type="presOf" srcId="{925E3A43-4A75-47F8-86DD-437485D9CAFA}" destId="{E5D4C969-81F0-428C-9955-7B65B6DC3244}" srcOrd="0" destOrd="0" presId="urn:microsoft.com/office/officeart/2005/8/layout/hierarchy4"/>
    <dgm:cxn modelId="{771AE00A-5D1E-47D9-BD22-B0BD43D329ED}" type="presOf" srcId="{07E5FA59-02E8-4E9B-A7CD-FBB36FDF2FF0}" destId="{084D3915-6A0E-4BB0-9245-D9AE9891DC97}" srcOrd="0" destOrd="0" presId="urn:microsoft.com/office/officeart/2005/8/layout/hierarchy4"/>
    <dgm:cxn modelId="{FB49B67E-B6A4-4C75-9963-2AC91184EEA5}" type="presOf" srcId="{1E6168D0-A324-4D7C-AA7C-B131391DE631}" destId="{0361B64B-77D9-4734-BA9A-D5F2EF16AA7C}" srcOrd="0" destOrd="0" presId="urn:microsoft.com/office/officeart/2005/8/layout/hierarchy4"/>
    <dgm:cxn modelId="{34279FBF-D1F7-474D-B80C-90C24DF139AE}" srcId="{2B4C8D9A-649F-4AAB-B4D6-DAB3698654D1}" destId="{D12EBF7B-B139-47D5-9595-78046E628A25}" srcOrd="0" destOrd="0" parTransId="{B40ED463-DFE8-4BE4-A2A5-E4ABBCD41134}" sibTransId="{8CF9F483-3060-4BEF-B72F-AF19B0472FB4}"/>
    <dgm:cxn modelId="{7407CCB3-7316-403A-8321-D070345903B0}" srcId="{D12EBF7B-B139-47D5-9595-78046E628A25}" destId="{9B220EB5-41AE-4EC9-9E58-66AF87097DC1}" srcOrd="4" destOrd="0" parTransId="{5FE36A2D-E9B0-43DC-9284-0757EAC0AD88}" sibTransId="{15061237-DF71-4956-8F58-406D3B9F0862}"/>
    <dgm:cxn modelId="{A4640713-8782-43A4-B361-73E06AD3E343}" srcId="{D12EBF7B-B139-47D5-9595-78046E628A25}" destId="{380037D0-FD50-4E9C-A5FA-9D5631588E75}" srcOrd="10" destOrd="0" parTransId="{5FF4CCC4-EF66-48AD-BE98-3517202FB61E}" sibTransId="{A271E209-0B35-4B08-84A4-D8EF35B2F159}"/>
    <dgm:cxn modelId="{3C1EFFA2-3FE0-4BBF-958A-8859D009580A}" srcId="{D12EBF7B-B139-47D5-9595-78046E628A25}" destId="{96EFEF01-E5BD-456D-93DE-F0FC6AF55747}" srcOrd="9" destOrd="0" parTransId="{CD79813A-2A40-4256-A9C1-838561A2A2B9}" sibTransId="{BAC89DD6-CE37-41E7-9FE3-84FB41A91778}"/>
    <dgm:cxn modelId="{3B7989E5-A7C0-41FA-992A-5FEF51E7B0CD}" type="presOf" srcId="{96EFEF01-E5BD-456D-93DE-F0FC6AF55747}" destId="{04B93C04-544A-4FA7-B9FF-91B16388DD22}" srcOrd="0" destOrd="0" presId="urn:microsoft.com/office/officeart/2005/8/layout/hierarchy4"/>
    <dgm:cxn modelId="{D052A622-A0CD-4740-8285-54F2A84F5FBC}" srcId="{D12EBF7B-B139-47D5-9595-78046E628A25}" destId="{E8D68FF8-6EC9-4517-BEC1-FF7CE01A66B4}" srcOrd="1" destOrd="0" parTransId="{E78847F1-618F-4862-91BA-B403B50FDA15}" sibTransId="{B26E41E9-3E6E-4FD8-90A5-61A9F51C791A}"/>
    <dgm:cxn modelId="{CA389770-27D7-4E0B-A030-089781D11F62}" type="presOf" srcId="{380037D0-FD50-4E9C-A5FA-9D5631588E75}" destId="{3407483D-7EAA-4F9A-A718-88E99F6A9953}" srcOrd="0" destOrd="0" presId="urn:microsoft.com/office/officeart/2005/8/layout/hierarchy4"/>
    <dgm:cxn modelId="{E1E1EBED-CF05-4905-8F9A-17EC181D7307}" type="presOf" srcId="{E8D68FF8-6EC9-4517-BEC1-FF7CE01A66B4}" destId="{547F1ED0-F182-4DFF-AB12-41B33326FDB9}" srcOrd="0" destOrd="0" presId="urn:microsoft.com/office/officeart/2005/8/layout/hierarchy4"/>
    <dgm:cxn modelId="{2ED8B33F-F0A7-43F0-AFD9-E2B3DB74C48D}" type="presOf" srcId="{D12EBF7B-B139-47D5-9595-78046E628A25}" destId="{45E8987D-9BBE-4DAB-9081-C4AB214F6437}" srcOrd="0" destOrd="0" presId="urn:microsoft.com/office/officeart/2005/8/layout/hierarchy4"/>
    <dgm:cxn modelId="{D3C4035F-3E50-4C9D-8DA7-01334D7398DA}" type="presOf" srcId="{2EC1E389-3498-4091-AA5F-4D578B46F509}" destId="{9A67D8CE-4842-47BF-838D-7DD0EB73FF37}" srcOrd="0" destOrd="0" presId="urn:microsoft.com/office/officeart/2005/8/layout/hierarchy4"/>
    <dgm:cxn modelId="{FD06D1EA-C559-4635-8C2B-C0B9F3645FB5}" type="presOf" srcId="{ABA445D8-0678-4C34-B342-8A44435B2CB2}" destId="{9018369D-AD7D-4336-8195-886BBA30835D}" srcOrd="0" destOrd="0" presId="urn:microsoft.com/office/officeart/2005/8/layout/hierarchy4"/>
    <dgm:cxn modelId="{6DB2617C-3013-4EB9-A23A-21982128301A}" srcId="{D12EBF7B-B139-47D5-9595-78046E628A25}" destId="{ABA445D8-0678-4C34-B342-8A44435B2CB2}" srcOrd="0" destOrd="0" parTransId="{40B11A40-7DB8-4456-BD80-255339F00B96}" sibTransId="{8D663675-0213-4F79-A118-3590F9984A31}"/>
    <dgm:cxn modelId="{92059D9A-D271-41DF-92F2-7735D8B51E7D}" srcId="{D12EBF7B-B139-47D5-9595-78046E628A25}" destId="{1E6168D0-A324-4D7C-AA7C-B131391DE631}" srcOrd="5" destOrd="0" parTransId="{F659BFC8-58A7-4BF5-BE84-65183BC991C0}" sibTransId="{BDEB330F-CD6B-4F00-A034-C0537359E122}"/>
    <dgm:cxn modelId="{844B2794-6E30-40F2-9685-EAC2DC084025}" type="presOf" srcId="{2B4C8D9A-649F-4AAB-B4D6-DAB3698654D1}" destId="{38556B39-289F-4BFF-8910-518C929B4359}" srcOrd="0" destOrd="0" presId="urn:microsoft.com/office/officeart/2005/8/layout/hierarchy4"/>
    <dgm:cxn modelId="{AEDD19DB-689D-444F-B811-3F31DDD22E3E}" srcId="{D12EBF7B-B139-47D5-9595-78046E628A25}" destId="{07E5FA59-02E8-4E9B-A7CD-FBB36FDF2FF0}" srcOrd="6" destOrd="0" parTransId="{DD35F644-422D-4F8D-AB1B-B2D453B52692}" sibTransId="{AC39ACCE-FAD3-4719-AA18-7CBD4FAC0DAD}"/>
    <dgm:cxn modelId="{77428760-EF3B-4099-B64B-54800D948011}" type="presOf" srcId="{9B220EB5-41AE-4EC9-9E58-66AF87097DC1}" destId="{DA6D18A1-AB30-4454-B7C2-B8CA07CCFFB6}" srcOrd="0" destOrd="0" presId="urn:microsoft.com/office/officeart/2005/8/layout/hierarchy4"/>
    <dgm:cxn modelId="{78486F39-AF78-4759-BDAE-3F4423067C79}" type="presOf" srcId="{CF834BB0-8EC6-499F-A030-05E286B271D9}" destId="{16AB0758-CCC2-4992-80DA-A4417D833847}" srcOrd="0" destOrd="0" presId="urn:microsoft.com/office/officeart/2005/8/layout/hierarchy4"/>
    <dgm:cxn modelId="{40BE55B6-DD0C-45F6-9CCE-25C2048ADE43}" type="presParOf" srcId="{38556B39-289F-4BFF-8910-518C929B4359}" destId="{34D6DCD0-143D-47E4-8557-F5BADAF51FFB}" srcOrd="0" destOrd="0" presId="urn:microsoft.com/office/officeart/2005/8/layout/hierarchy4"/>
    <dgm:cxn modelId="{9C84696C-B429-4134-897B-A8A1709D9248}" type="presParOf" srcId="{34D6DCD0-143D-47E4-8557-F5BADAF51FFB}" destId="{45E8987D-9BBE-4DAB-9081-C4AB214F6437}" srcOrd="0" destOrd="0" presId="urn:microsoft.com/office/officeart/2005/8/layout/hierarchy4"/>
    <dgm:cxn modelId="{29D60B64-84D9-495B-B646-7DD5B89C8242}" type="presParOf" srcId="{34D6DCD0-143D-47E4-8557-F5BADAF51FFB}" destId="{F66E1BBF-C898-4305-BB39-DDC3F20D329D}" srcOrd="1" destOrd="0" presId="urn:microsoft.com/office/officeart/2005/8/layout/hierarchy4"/>
    <dgm:cxn modelId="{3449FE5F-A68E-4EE1-9ED5-F34B7865A498}" type="presParOf" srcId="{34D6DCD0-143D-47E4-8557-F5BADAF51FFB}" destId="{425F5F77-862B-4B6B-8CE6-307745F22239}" srcOrd="2" destOrd="0" presId="urn:microsoft.com/office/officeart/2005/8/layout/hierarchy4"/>
    <dgm:cxn modelId="{37C893A2-F124-4CDE-BF72-CA90A3AC3022}" type="presParOf" srcId="{425F5F77-862B-4B6B-8CE6-307745F22239}" destId="{2CBD6FB4-74CC-4DAA-A667-7FA1B77E1D19}" srcOrd="0" destOrd="0" presId="urn:microsoft.com/office/officeart/2005/8/layout/hierarchy4"/>
    <dgm:cxn modelId="{42AA73DC-2C0D-4EA6-ADCB-E5EC9CF14C45}" type="presParOf" srcId="{2CBD6FB4-74CC-4DAA-A667-7FA1B77E1D19}" destId="{9018369D-AD7D-4336-8195-886BBA30835D}" srcOrd="0" destOrd="0" presId="urn:microsoft.com/office/officeart/2005/8/layout/hierarchy4"/>
    <dgm:cxn modelId="{F986EC89-D873-4E17-B607-99CAC1085953}" type="presParOf" srcId="{2CBD6FB4-74CC-4DAA-A667-7FA1B77E1D19}" destId="{F8F6B9BC-FEE5-4645-B28C-BA5C03717B97}" srcOrd="1" destOrd="0" presId="urn:microsoft.com/office/officeart/2005/8/layout/hierarchy4"/>
    <dgm:cxn modelId="{64E45A34-71F8-485B-B6E8-069B3C138C5E}" type="presParOf" srcId="{425F5F77-862B-4B6B-8CE6-307745F22239}" destId="{9985D69D-8E39-436B-BD27-2032C6B292B0}" srcOrd="1" destOrd="0" presId="urn:microsoft.com/office/officeart/2005/8/layout/hierarchy4"/>
    <dgm:cxn modelId="{F73E8471-AF21-4FAA-AA7E-9A1B734EC295}" type="presParOf" srcId="{425F5F77-862B-4B6B-8CE6-307745F22239}" destId="{7A5798F9-41B3-4D74-B79F-4CAB754C8634}" srcOrd="2" destOrd="0" presId="urn:microsoft.com/office/officeart/2005/8/layout/hierarchy4"/>
    <dgm:cxn modelId="{CFA0F377-73E6-40E8-ABEC-9F27C69CB6C0}" type="presParOf" srcId="{7A5798F9-41B3-4D74-B79F-4CAB754C8634}" destId="{547F1ED0-F182-4DFF-AB12-41B33326FDB9}" srcOrd="0" destOrd="0" presId="urn:microsoft.com/office/officeart/2005/8/layout/hierarchy4"/>
    <dgm:cxn modelId="{5E177E56-70F8-4970-981E-DE29AD934A9D}" type="presParOf" srcId="{7A5798F9-41B3-4D74-B79F-4CAB754C8634}" destId="{99E096EF-AF15-4D8B-8754-B63BA1BF61FC}" srcOrd="1" destOrd="0" presId="urn:microsoft.com/office/officeart/2005/8/layout/hierarchy4"/>
    <dgm:cxn modelId="{B72798CE-68B9-49FB-B14A-7F568F89473A}" type="presParOf" srcId="{425F5F77-862B-4B6B-8CE6-307745F22239}" destId="{B2EB8684-E80B-4BF4-8436-36A9596F5C9F}" srcOrd="3" destOrd="0" presId="urn:microsoft.com/office/officeart/2005/8/layout/hierarchy4"/>
    <dgm:cxn modelId="{BD1B0F90-9051-4888-9DD5-066E4761FD89}" type="presParOf" srcId="{425F5F77-862B-4B6B-8CE6-307745F22239}" destId="{EA49C290-CCE6-4483-871F-B7C0CFC097C2}" srcOrd="4" destOrd="0" presId="urn:microsoft.com/office/officeart/2005/8/layout/hierarchy4"/>
    <dgm:cxn modelId="{F4478838-C76C-4AA0-8D46-E99F973D617A}" type="presParOf" srcId="{EA49C290-CCE6-4483-871F-B7C0CFC097C2}" destId="{E5D4C969-81F0-428C-9955-7B65B6DC3244}" srcOrd="0" destOrd="0" presId="urn:microsoft.com/office/officeart/2005/8/layout/hierarchy4"/>
    <dgm:cxn modelId="{4BE3D813-C752-4C05-B862-D58366DC4593}" type="presParOf" srcId="{EA49C290-CCE6-4483-871F-B7C0CFC097C2}" destId="{CABB68B1-C89E-43A8-859F-3415D9625457}" srcOrd="1" destOrd="0" presId="urn:microsoft.com/office/officeart/2005/8/layout/hierarchy4"/>
    <dgm:cxn modelId="{FAD77C35-2834-4821-ABE0-DD4347680A5D}" type="presParOf" srcId="{425F5F77-862B-4B6B-8CE6-307745F22239}" destId="{D22EAA94-E203-4C6E-AB80-DBDAD3BC0495}" srcOrd="5" destOrd="0" presId="urn:microsoft.com/office/officeart/2005/8/layout/hierarchy4"/>
    <dgm:cxn modelId="{26532F45-DD5E-46CD-9446-2932E4489DF2}" type="presParOf" srcId="{425F5F77-862B-4B6B-8CE6-307745F22239}" destId="{A18C1612-236A-43AD-B7EF-CD80B6D947A9}" srcOrd="6" destOrd="0" presId="urn:microsoft.com/office/officeart/2005/8/layout/hierarchy4"/>
    <dgm:cxn modelId="{CD378D54-5F85-4C84-9987-F78EFFD9CE06}" type="presParOf" srcId="{A18C1612-236A-43AD-B7EF-CD80B6D947A9}" destId="{8F3961F3-4D29-4408-BCF0-21B719D5C025}" srcOrd="0" destOrd="0" presId="urn:microsoft.com/office/officeart/2005/8/layout/hierarchy4"/>
    <dgm:cxn modelId="{4D62FAF6-B48D-4375-B24D-C7D0A6A6DA84}" type="presParOf" srcId="{A18C1612-236A-43AD-B7EF-CD80B6D947A9}" destId="{770EC4C8-81EA-4A97-9612-FDFFDB1320D8}" srcOrd="1" destOrd="0" presId="urn:microsoft.com/office/officeart/2005/8/layout/hierarchy4"/>
    <dgm:cxn modelId="{F19E3E8B-A8A2-45BE-9879-59A6A0E98DB2}" type="presParOf" srcId="{425F5F77-862B-4B6B-8CE6-307745F22239}" destId="{0AB7FED4-7AC1-43EB-AC48-C85F23DAE8D2}" srcOrd="7" destOrd="0" presId="urn:microsoft.com/office/officeart/2005/8/layout/hierarchy4"/>
    <dgm:cxn modelId="{323A3905-AC33-482F-A205-FF545D3676C2}" type="presParOf" srcId="{425F5F77-862B-4B6B-8CE6-307745F22239}" destId="{14DBA786-0BDD-4D9B-9069-317CA0FF2D29}" srcOrd="8" destOrd="0" presId="urn:microsoft.com/office/officeart/2005/8/layout/hierarchy4"/>
    <dgm:cxn modelId="{CF5DAD3C-8132-4001-8788-169935C96A5F}" type="presParOf" srcId="{14DBA786-0BDD-4D9B-9069-317CA0FF2D29}" destId="{DA6D18A1-AB30-4454-B7C2-B8CA07CCFFB6}" srcOrd="0" destOrd="0" presId="urn:microsoft.com/office/officeart/2005/8/layout/hierarchy4"/>
    <dgm:cxn modelId="{A96A3DBF-139B-4446-A92D-3A0BCB62381F}" type="presParOf" srcId="{14DBA786-0BDD-4D9B-9069-317CA0FF2D29}" destId="{A2CD5338-757C-4A56-8E54-C0D8EF6DC90F}" srcOrd="1" destOrd="0" presId="urn:microsoft.com/office/officeart/2005/8/layout/hierarchy4"/>
    <dgm:cxn modelId="{F15A2837-D95F-41BA-90FF-D4C4DABA59C8}" type="presParOf" srcId="{425F5F77-862B-4B6B-8CE6-307745F22239}" destId="{12533A9F-5748-4084-9EA8-D75789A58E1E}" srcOrd="9" destOrd="0" presId="urn:microsoft.com/office/officeart/2005/8/layout/hierarchy4"/>
    <dgm:cxn modelId="{64853D35-840A-4220-B3B0-EF71D2DC598D}" type="presParOf" srcId="{425F5F77-862B-4B6B-8CE6-307745F22239}" destId="{37450DAF-A0D9-447C-8C6E-13EDC667AB44}" srcOrd="10" destOrd="0" presId="urn:microsoft.com/office/officeart/2005/8/layout/hierarchy4"/>
    <dgm:cxn modelId="{09AFACA7-44C4-4F97-A52D-5E2E871ECBD5}" type="presParOf" srcId="{37450DAF-A0D9-447C-8C6E-13EDC667AB44}" destId="{0361B64B-77D9-4734-BA9A-D5F2EF16AA7C}" srcOrd="0" destOrd="0" presId="urn:microsoft.com/office/officeart/2005/8/layout/hierarchy4"/>
    <dgm:cxn modelId="{BA0B495B-CC9E-4545-981F-BBC4532A5D3B}" type="presParOf" srcId="{37450DAF-A0D9-447C-8C6E-13EDC667AB44}" destId="{C7F483AB-28B0-4EA3-BF5F-FB890E785B21}" srcOrd="1" destOrd="0" presId="urn:microsoft.com/office/officeart/2005/8/layout/hierarchy4"/>
    <dgm:cxn modelId="{F655FA21-89AE-48EB-8BBE-D5118C37AAB8}" type="presParOf" srcId="{425F5F77-862B-4B6B-8CE6-307745F22239}" destId="{99CFB116-234C-403C-A039-95EB1A103A6B}" srcOrd="11" destOrd="0" presId="urn:microsoft.com/office/officeart/2005/8/layout/hierarchy4"/>
    <dgm:cxn modelId="{EA309965-B690-481E-9013-702C5288C657}" type="presParOf" srcId="{425F5F77-862B-4B6B-8CE6-307745F22239}" destId="{E4150307-A317-4F97-BB39-A4C0ED14F9A5}" srcOrd="12" destOrd="0" presId="urn:microsoft.com/office/officeart/2005/8/layout/hierarchy4"/>
    <dgm:cxn modelId="{05A24B0D-D969-4689-AB92-A272F0BC5E2D}" type="presParOf" srcId="{E4150307-A317-4F97-BB39-A4C0ED14F9A5}" destId="{084D3915-6A0E-4BB0-9245-D9AE9891DC97}" srcOrd="0" destOrd="0" presId="urn:microsoft.com/office/officeart/2005/8/layout/hierarchy4"/>
    <dgm:cxn modelId="{BBD7DF24-13AD-4EB9-9465-F4BF148B66C2}" type="presParOf" srcId="{E4150307-A317-4F97-BB39-A4C0ED14F9A5}" destId="{4057589D-0812-4AA7-B4FA-4E3FCEFD6904}" srcOrd="1" destOrd="0" presId="urn:microsoft.com/office/officeart/2005/8/layout/hierarchy4"/>
    <dgm:cxn modelId="{2CC6BA9A-B0EB-4E31-9D06-2E1723F8DE18}" type="presParOf" srcId="{425F5F77-862B-4B6B-8CE6-307745F22239}" destId="{72241696-7573-4F68-8CF8-E8F853F8E7A8}" srcOrd="13" destOrd="0" presId="urn:microsoft.com/office/officeart/2005/8/layout/hierarchy4"/>
    <dgm:cxn modelId="{4490E1BD-C2ED-4EF9-A0B7-1D54D37FA793}" type="presParOf" srcId="{425F5F77-862B-4B6B-8CE6-307745F22239}" destId="{47045987-61D6-45F9-B527-4F93749E8837}" srcOrd="14" destOrd="0" presId="urn:microsoft.com/office/officeart/2005/8/layout/hierarchy4"/>
    <dgm:cxn modelId="{7D706A0F-B8E3-4793-B8B2-591C8C79A780}" type="presParOf" srcId="{47045987-61D6-45F9-B527-4F93749E8837}" destId="{9A67D8CE-4842-47BF-838D-7DD0EB73FF37}" srcOrd="0" destOrd="0" presId="urn:microsoft.com/office/officeart/2005/8/layout/hierarchy4"/>
    <dgm:cxn modelId="{471D51F6-6DD9-44E5-A15A-BE33C3E6356D}" type="presParOf" srcId="{47045987-61D6-45F9-B527-4F93749E8837}" destId="{9CE53140-6C16-4855-A93A-1A24B43A085A}" srcOrd="1" destOrd="0" presId="urn:microsoft.com/office/officeart/2005/8/layout/hierarchy4"/>
    <dgm:cxn modelId="{23AEA999-4038-416C-BC0A-D71863B519A2}" type="presParOf" srcId="{425F5F77-862B-4B6B-8CE6-307745F22239}" destId="{4A48C109-4F7B-4496-BF88-30261B1B857D}" srcOrd="15" destOrd="0" presId="urn:microsoft.com/office/officeart/2005/8/layout/hierarchy4"/>
    <dgm:cxn modelId="{6974907E-372E-43A9-AFB7-F39C61EAD2D3}" type="presParOf" srcId="{425F5F77-862B-4B6B-8CE6-307745F22239}" destId="{A90D3AA4-42AB-490F-A043-A3B093038A66}" srcOrd="16" destOrd="0" presId="urn:microsoft.com/office/officeart/2005/8/layout/hierarchy4"/>
    <dgm:cxn modelId="{6E790AB2-C712-4AB5-8653-6F97DD574674}" type="presParOf" srcId="{A90D3AA4-42AB-490F-A043-A3B093038A66}" destId="{16AB0758-CCC2-4992-80DA-A4417D833847}" srcOrd="0" destOrd="0" presId="urn:microsoft.com/office/officeart/2005/8/layout/hierarchy4"/>
    <dgm:cxn modelId="{C320508D-F3D5-43C9-A199-93F0521F6889}" type="presParOf" srcId="{A90D3AA4-42AB-490F-A043-A3B093038A66}" destId="{38BC0BDB-3E93-45AA-A722-3006921C8B94}" srcOrd="1" destOrd="0" presId="urn:microsoft.com/office/officeart/2005/8/layout/hierarchy4"/>
    <dgm:cxn modelId="{D09B9356-48B1-4286-AFFE-82EA9E3F6742}" type="presParOf" srcId="{425F5F77-862B-4B6B-8CE6-307745F22239}" destId="{BF457C97-ACD3-4D19-88FB-F6A76187FD55}" srcOrd="17" destOrd="0" presId="urn:microsoft.com/office/officeart/2005/8/layout/hierarchy4"/>
    <dgm:cxn modelId="{858E7A30-42B2-4D4D-855C-3A33719B1F2B}" type="presParOf" srcId="{425F5F77-862B-4B6B-8CE6-307745F22239}" destId="{1A533020-2674-49D1-A711-4D4D2594D32F}" srcOrd="18" destOrd="0" presId="urn:microsoft.com/office/officeart/2005/8/layout/hierarchy4"/>
    <dgm:cxn modelId="{35218D9D-21CB-46EB-92A5-B99C39354064}" type="presParOf" srcId="{1A533020-2674-49D1-A711-4D4D2594D32F}" destId="{04B93C04-544A-4FA7-B9FF-91B16388DD22}" srcOrd="0" destOrd="0" presId="urn:microsoft.com/office/officeart/2005/8/layout/hierarchy4"/>
    <dgm:cxn modelId="{6CC67C23-2BAF-4B27-96E2-DD331DB8265D}" type="presParOf" srcId="{1A533020-2674-49D1-A711-4D4D2594D32F}" destId="{5DE061C6-9BF6-4B3C-A135-C17613D33B26}" srcOrd="1" destOrd="0" presId="urn:microsoft.com/office/officeart/2005/8/layout/hierarchy4"/>
    <dgm:cxn modelId="{8DA63401-4608-40C0-AC74-5895B0371731}" type="presParOf" srcId="{425F5F77-862B-4B6B-8CE6-307745F22239}" destId="{CD01712F-7943-47B0-A951-0AF2A3EFF3A0}" srcOrd="19" destOrd="0" presId="urn:microsoft.com/office/officeart/2005/8/layout/hierarchy4"/>
    <dgm:cxn modelId="{DC4C379D-6FF3-41AC-8D7B-0706F092E613}" type="presParOf" srcId="{425F5F77-862B-4B6B-8CE6-307745F22239}" destId="{5818E1A0-1F34-41F4-951A-BD5714C58628}" srcOrd="20" destOrd="0" presId="urn:microsoft.com/office/officeart/2005/8/layout/hierarchy4"/>
    <dgm:cxn modelId="{295C4BB8-D643-4CAC-94BF-A2253083B8A4}" type="presParOf" srcId="{5818E1A0-1F34-41F4-951A-BD5714C58628}" destId="{3407483D-7EAA-4F9A-A718-88E99F6A9953}" srcOrd="0" destOrd="0" presId="urn:microsoft.com/office/officeart/2005/8/layout/hierarchy4"/>
    <dgm:cxn modelId="{63603525-D1B1-4030-BF09-E35E0BFA3028}" type="presParOf" srcId="{5818E1A0-1F34-41F4-951A-BD5714C58628}" destId="{E1FEE553-D8D9-470F-BF3F-7F53D17F621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CAF508-A4C3-4822-A42D-27B76C24B9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EFAB60-1D18-4936-B58E-B2BD4D4D2A38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власні бажання;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8704212-D317-4020-AD30-19C1EED7BE52}" type="parTrans" cxnId="{1FC3B063-CA3E-42F8-B240-697C3068EC7A}">
      <dgm:prSet/>
      <dgm:spPr/>
      <dgm:t>
        <a:bodyPr/>
        <a:lstStyle/>
        <a:p>
          <a:endParaRPr lang="ru-RU"/>
        </a:p>
      </dgm:t>
    </dgm:pt>
    <dgm:pt modelId="{311440E3-C2BD-4EE4-9A79-761461C6C459}" type="sibTrans" cxnId="{1FC3B063-CA3E-42F8-B240-697C3068EC7A}">
      <dgm:prSet/>
      <dgm:spPr/>
      <dgm:t>
        <a:bodyPr/>
        <a:lstStyle/>
        <a:p>
          <a:endParaRPr lang="ru-RU"/>
        </a:p>
      </dgm:t>
    </dgm:pt>
    <dgm:pt modelId="{E56ED6B8-BFAF-4D2E-AE5F-357E8CBF1B88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здібності;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6DD85A59-A6E2-45B5-9FCA-D9F47CB8AFE0}" type="parTrans" cxnId="{BA13ABE6-F03F-4AFB-9312-88FB7095CADD}">
      <dgm:prSet/>
      <dgm:spPr/>
      <dgm:t>
        <a:bodyPr/>
        <a:lstStyle/>
        <a:p>
          <a:endParaRPr lang="ru-RU"/>
        </a:p>
      </dgm:t>
    </dgm:pt>
    <dgm:pt modelId="{BF952AD8-F9CE-4C48-AB15-0F055EB723A4}" type="sibTrans" cxnId="{BA13ABE6-F03F-4AFB-9312-88FB7095CADD}">
      <dgm:prSet/>
      <dgm:spPr/>
      <dgm:t>
        <a:bodyPr/>
        <a:lstStyle/>
        <a:p>
          <a:endParaRPr lang="ru-RU"/>
        </a:p>
      </dgm:t>
    </dgm:pt>
    <dgm:pt modelId="{9A0BB986-4AD8-4459-8175-0C4EE5442C2B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- перспективи на ринку праці.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78F4637-9FE4-4AF6-93F4-6F10EA9D8A1E}" type="parTrans" cxnId="{65776DE6-45E5-4490-98F6-CA6A44686CCE}">
      <dgm:prSet/>
      <dgm:spPr/>
      <dgm:t>
        <a:bodyPr/>
        <a:lstStyle/>
        <a:p>
          <a:endParaRPr lang="ru-RU"/>
        </a:p>
      </dgm:t>
    </dgm:pt>
    <dgm:pt modelId="{31CC607C-7EB2-41B5-8B0B-EC2702D69D4F}" type="sibTrans" cxnId="{65776DE6-45E5-4490-98F6-CA6A44686CCE}">
      <dgm:prSet/>
      <dgm:spPr/>
      <dgm:t>
        <a:bodyPr/>
        <a:lstStyle/>
        <a:p>
          <a:endParaRPr lang="ru-RU"/>
        </a:p>
      </dgm:t>
    </dgm:pt>
    <dgm:pt modelId="{7C54DB35-6F53-4821-89C9-CAC54F5021AE}" type="pres">
      <dgm:prSet presAssocID="{23CAF508-A4C3-4822-A42D-27B76C24B9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F27791-487F-46B3-A1E7-B27EF58CFD52}" type="pres">
      <dgm:prSet presAssocID="{EDEFAB60-1D18-4936-B58E-B2BD4D4D2A38}" presName="parentLin" presStyleCnt="0"/>
      <dgm:spPr/>
    </dgm:pt>
    <dgm:pt modelId="{C3640B58-5B63-4450-8547-F7F76E3591C1}" type="pres">
      <dgm:prSet presAssocID="{EDEFAB60-1D18-4936-B58E-B2BD4D4D2A3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0E4CE00-3E6E-4229-98E5-A7F38BB5B9C8}" type="pres">
      <dgm:prSet presAssocID="{EDEFAB60-1D18-4936-B58E-B2BD4D4D2A3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9260B-4446-467B-8DAE-E102402072B4}" type="pres">
      <dgm:prSet presAssocID="{EDEFAB60-1D18-4936-B58E-B2BD4D4D2A38}" presName="negativeSpace" presStyleCnt="0"/>
      <dgm:spPr/>
    </dgm:pt>
    <dgm:pt modelId="{D244F7A6-4B11-44B4-89BB-40FF17A9F4BC}" type="pres">
      <dgm:prSet presAssocID="{EDEFAB60-1D18-4936-B58E-B2BD4D4D2A38}" presName="childText" presStyleLbl="conFgAcc1" presStyleIdx="0" presStyleCnt="3">
        <dgm:presLayoutVars>
          <dgm:bulletEnabled val="1"/>
        </dgm:presLayoutVars>
      </dgm:prSet>
      <dgm:spPr/>
    </dgm:pt>
    <dgm:pt modelId="{9D852986-EA7F-44F1-92F9-4ED2AA395DBF}" type="pres">
      <dgm:prSet presAssocID="{311440E3-C2BD-4EE4-9A79-761461C6C459}" presName="spaceBetweenRectangles" presStyleCnt="0"/>
      <dgm:spPr/>
    </dgm:pt>
    <dgm:pt modelId="{0B612705-4EC4-4C4F-A166-B312069F5335}" type="pres">
      <dgm:prSet presAssocID="{E56ED6B8-BFAF-4D2E-AE5F-357E8CBF1B88}" presName="parentLin" presStyleCnt="0"/>
      <dgm:spPr/>
    </dgm:pt>
    <dgm:pt modelId="{75108544-2520-4743-B6FB-4894D42BC1AE}" type="pres">
      <dgm:prSet presAssocID="{E56ED6B8-BFAF-4D2E-AE5F-357E8CBF1B8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78B9BEE-72F1-4578-A89E-8B9F9A90FA69}" type="pres">
      <dgm:prSet presAssocID="{E56ED6B8-BFAF-4D2E-AE5F-357E8CBF1B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BD67C-4574-45BA-A992-CD5300BDF33F}" type="pres">
      <dgm:prSet presAssocID="{E56ED6B8-BFAF-4D2E-AE5F-357E8CBF1B88}" presName="negativeSpace" presStyleCnt="0"/>
      <dgm:spPr/>
    </dgm:pt>
    <dgm:pt modelId="{60B63C48-983B-4F76-9D06-249CB442171E}" type="pres">
      <dgm:prSet presAssocID="{E56ED6B8-BFAF-4D2E-AE5F-357E8CBF1B88}" presName="childText" presStyleLbl="conFgAcc1" presStyleIdx="1" presStyleCnt="3">
        <dgm:presLayoutVars>
          <dgm:bulletEnabled val="1"/>
        </dgm:presLayoutVars>
      </dgm:prSet>
      <dgm:spPr/>
    </dgm:pt>
    <dgm:pt modelId="{0DF57946-3496-4EB5-98C3-F4AAF5317DEE}" type="pres">
      <dgm:prSet presAssocID="{BF952AD8-F9CE-4C48-AB15-0F055EB723A4}" presName="spaceBetweenRectangles" presStyleCnt="0"/>
      <dgm:spPr/>
    </dgm:pt>
    <dgm:pt modelId="{E93C7768-B11F-4EC7-BCC4-2A5B2EB4C3B5}" type="pres">
      <dgm:prSet presAssocID="{9A0BB986-4AD8-4459-8175-0C4EE5442C2B}" presName="parentLin" presStyleCnt="0"/>
      <dgm:spPr/>
    </dgm:pt>
    <dgm:pt modelId="{47B73452-B6FF-4F2F-94C4-C5CAFCB87D78}" type="pres">
      <dgm:prSet presAssocID="{9A0BB986-4AD8-4459-8175-0C4EE5442C2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5813434-57EE-4683-9CB3-03C3E0E4B7D8}" type="pres">
      <dgm:prSet presAssocID="{9A0BB986-4AD8-4459-8175-0C4EE5442C2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A2C9C-2713-4959-A75D-A7AC70449F80}" type="pres">
      <dgm:prSet presAssocID="{9A0BB986-4AD8-4459-8175-0C4EE5442C2B}" presName="negativeSpace" presStyleCnt="0"/>
      <dgm:spPr/>
    </dgm:pt>
    <dgm:pt modelId="{5E00F146-E555-4936-8B6F-E9AEF2D3FF7C}" type="pres">
      <dgm:prSet presAssocID="{9A0BB986-4AD8-4459-8175-0C4EE5442C2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90DC719-187C-4DBA-90FF-8FDD259038EA}" type="presOf" srcId="{E56ED6B8-BFAF-4D2E-AE5F-357E8CBF1B88}" destId="{75108544-2520-4743-B6FB-4894D42BC1AE}" srcOrd="0" destOrd="0" presId="urn:microsoft.com/office/officeart/2005/8/layout/list1"/>
    <dgm:cxn modelId="{FAC1BBC4-79C5-4A52-B2B4-BE8798621964}" type="presOf" srcId="{23CAF508-A4C3-4822-A42D-27B76C24B905}" destId="{7C54DB35-6F53-4821-89C9-CAC54F5021AE}" srcOrd="0" destOrd="0" presId="urn:microsoft.com/office/officeart/2005/8/layout/list1"/>
    <dgm:cxn modelId="{1FC3B063-CA3E-42F8-B240-697C3068EC7A}" srcId="{23CAF508-A4C3-4822-A42D-27B76C24B905}" destId="{EDEFAB60-1D18-4936-B58E-B2BD4D4D2A38}" srcOrd="0" destOrd="0" parTransId="{88704212-D317-4020-AD30-19C1EED7BE52}" sibTransId="{311440E3-C2BD-4EE4-9A79-761461C6C459}"/>
    <dgm:cxn modelId="{8C5060F0-5C20-4DA1-979C-6B59439090AC}" type="presOf" srcId="{9A0BB986-4AD8-4459-8175-0C4EE5442C2B}" destId="{85813434-57EE-4683-9CB3-03C3E0E4B7D8}" srcOrd="1" destOrd="0" presId="urn:microsoft.com/office/officeart/2005/8/layout/list1"/>
    <dgm:cxn modelId="{BA13ABE6-F03F-4AFB-9312-88FB7095CADD}" srcId="{23CAF508-A4C3-4822-A42D-27B76C24B905}" destId="{E56ED6B8-BFAF-4D2E-AE5F-357E8CBF1B88}" srcOrd="1" destOrd="0" parTransId="{6DD85A59-A6E2-45B5-9FCA-D9F47CB8AFE0}" sibTransId="{BF952AD8-F9CE-4C48-AB15-0F055EB723A4}"/>
    <dgm:cxn modelId="{65776DE6-45E5-4490-98F6-CA6A44686CCE}" srcId="{23CAF508-A4C3-4822-A42D-27B76C24B905}" destId="{9A0BB986-4AD8-4459-8175-0C4EE5442C2B}" srcOrd="2" destOrd="0" parTransId="{478F4637-9FE4-4AF6-93F4-6F10EA9D8A1E}" sibTransId="{31CC607C-7EB2-41B5-8B0B-EC2702D69D4F}"/>
    <dgm:cxn modelId="{EF601383-C6CC-44CE-9F12-0020CBF77B5E}" type="presOf" srcId="{EDEFAB60-1D18-4936-B58E-B2BD4D4D2A38}" destId="{40E4CE00-3E6E-4229-98E5-A7F38BB5B9C8}" srcOrd="1" destOrd="0" presId="urn:microsoft.com/office/officeart/2005/8/layout/list1"/>
    <dgm:cxn modelId="{7CD36B04-52A1-4446-B6AC-92C5DD1A95FD}" type="presOf" srcId="{E56ED6B8-BFAF-4D2E-AE5F-357E8CBF1B88}" destId="{178B9BEE-72F1-4578-A89E-8B9F9A90FA69}" srcOrd="1" destOrd="0" presId="urn:microsoft.com/office/officeart/2005/8/layout/list1"/>
    <dgm:cxn modelId="{2CC2478B-5781-4B3D-919B-0B2896F1C63C}" type="presOf" srcId="{EDEFAB60-1D18-4936-B58E-B2BD4D4D2A38}" destId="{C3640B58-5B63-4450-8547-F7F76E3591C1}" srcOrd="0" destOrd="0" presId="urn:microsoft.com/office/officeart/2005/8/layout/list1"/>
    <dgm:cxn modelId="{079E9F28-2A7A-4154-B332-ED999982CA5B}" type="presOf" srcId="{9A0BB986-4AD8-4459-8175-0C4EE5442C2B}" destId="{47B73452-B6FF-4F2F-94C4-C5CAFCB87D78}" srcOrd="0" destOrd="0" presId="urn:microsoft.com/office/officeart/2005/8/layout/list1"/>
    <dgm:cxn modelId="{A3AC31E3-BD57-4CAB-8D46-AB0EE7F3AF49}" type="presParOf" srcId="{7C54DB35-6F53-4821-89C9-CAC54F5021AE}" destId="{47F27791-487F-46B3-A1E7-B27EF58CFD52}" srcOrd="0" destOrd="0" presId="urn:microsoft.com/office/officeart/2005/8/layout/list1"/>
    <dgm:cxn modelId="{67A2FB1C-FFDC-43F3-BC4A-0AE396088A32}" type="presParOf" srcId="{47F27791-487F-46B3-A1E7-B27EF58CFD52}" destId="{C3640B58-5B63-4450-8547-F7F76E3591C1}" srcOrd="0" destOrd="0" presId="urn:microsoft.com/office/officeart/2005/8/layout/list1"/>
    <dgm:cxn modelId="{2D046B83-76E7-449F-BF03-EBF242E4F8DF}" type="presParOf" srcId="{47F27791-487F-46B3-A1E7-B27EF58CFD52}" destId="{40E4CE00-3E6E-4229-98E5-A7F38BB5B9C8}" srcOrd="1" destOrd="0" presId="urn:microsoft.com/office/officeart/2005/8/layout/list1"/>
    <dgm:cxn modelId="{CD010C4E-45B5-448E-82BB-1C63E8190AA0}" type="presParOf" srcId="{7C54DB35-6F53-4821-89C9-CAC54F5021AE}" destId="{1609260B-4446-467B-8DAE-E102402072B4}" srcOrd="1" destOrd="0" presId="urn:microsoft.com/office/officeart/2005/8/layout/list1"/>
    <dgm:cxn modelId="{8689D053-5591-4551-8ACF-DA26271FAF97}" type="presParOf" srcId="{7C54DB35-6F53-4821-89C9-CAC54F5021AE}" destId="{D244F7A6-4B11-44B4-89BB-40FF17A9F4BC}" srcOrd="2" destOrd="0" presId="urn:microsoft.com/office/officeart/2005/8/layout/list1"/>
    <dgm:cxn modelId="{9904B8BF-113A-473B-972B-0ECD136CFE0A}" type="presParOf" srcId="{7C54DB35-6F53-4821-89C9-CAC54F5021AE}" destId="{9D852986-EA7F-44F1-92F9-4ED2AA395DBF}" srcOrd="3" destOrd="0" presId="urn:microsoft.com/office/officeart/2005/8/layout/list1"/>
    <dgm:cxn modelId="{AB28F2A7-CF72-4486-939C-D7B9BAA7F1D1}" type="presParOf" srcId="{7C54DB35-6F53-4821-89C9-CAC54F5021AE}" destId="{0B612705-4EC4-4C4F-A166-B312069F5335}" srcOrd="4" destOrd="0" presId="urn:microsoft.com/office/officeart/2005/8/layout/list1"/>
    <dgm:cxn modelId="{810B620C-CCAE-489D-AEB6-CE103D2F49DC}" type="presParOf" srcId="{0B612705-4EC4-4C4F-A166-B312069F5335}" destId="{75108544-2520-4743-B6FB-4894D42BC1AE}" srcOrd="0" destOrd="0" presId="urn:microsoft.com/office/officeart/2005/8/layout/list1"/>
    <dgm:cxn modelId="{42C6AD74-8A2E-4495-A628-BAD064AC2359}" type="presParOf" srcId="{0B612705-4EC4-4C4F-A166-B312069F5335}" destId="{178B9BEE-72F1-4578-A89E-8B9F9A90FA69}" srcOrd="1" destOrd="0" presId="urn:microsoft.com/office/officeart/2005/8/layout/list1"/>
    <dgm:cxn modelId="{2E0022D2-889B-4615-A971-E8877353AD36}" type="presParOf" srcId="{7C54DB35-6F53-4821-89C9-CAC54F5021AE}" destId="{D62BD67C-4574-45BA-A992-CD5300BDF33F}" srcOrd="5" destOrd="0" presId="urn:microsoft.com/office/officeart/2005/8/layout/list1"/>
    <dgm:cxn modelId="{119A0E82-B06F-427C-8A0B-DE441E66D286}" type="presParOf" srcId="{7C54DB35-6F53-4821-89C9-CAC54F5021AE}" destId="{60B63C48-983B-4F76-9D06-249CB442171E}" srcOrd="6" destOrd="0" presId="urn:microsoft.com/office/officeart/2005/8/layout/list1"/>
    <dgm:cxn modelId="{C451506D-0CF8-416B-B492-E9E51F6B86A8}" type="presParOf" srcId="{7C54DB35-6F53-4821-89C9-CAC54F5021AE}" destId="{0DF57946-3496-4EB5-98C3-F4AAF5317DEE}" srcOrd="7" destOrd="0" presId="urn:microsoft.com/office/officeart/2005/8/layout/list1"/>
    <dgm:cxn modelId="{38839DA4-3C4B-45A1-9346-1AA1C5059E1D}" type="presParOf" srcId="{7C54DB35-6F53-4821-89C9-CAC54F5021AE}" destId="{E93C7768-B11F-4EC7-BCC4-2A5B2EB4C3B5}" srcOrd="8" destOrd="0" presId="urn:microsoft.com/office/officeart/2005/8/layout/list1"/>
    <dgm:cxn modelId="{9BDEAB62-CDDB-4952-9660-83DA55836395}" type="presParOf" srcId="{E93C7768-B11F-4EC7-BCC4-2A5B2EB4C3B5}" destId="{47B73452-B6FF-4F2F-94C4-C5CAFCB87D78}" srcOrd="0" destOrd="0" presId="urn:microsoft.com/office/officeart/2005/8/layout/list1"/>
    <dgm:cxn modelId="{197D391A-4304-4D6E-908D-2A00238D5126}" type="presParOf" srcId="{E93C7768-B11F-4EC7-BCC4-2A5B2EB4C3B5}" destId="{85813434-57EE-4683-9CB3-03C3E0E4B7D8}" srcOrd="1" destOrd="0" presId="urn:microsoft.com/office/officeart/2005/8/layout/list1"/>
    <dgm:cxn modelId="{73179A04-D7BB-4340-889D-91558C427535}" type="presParOf" srcId="{7C54DB35-6F53-4821-89C9-CAC54F5021AE}" destId="{307A2C9C-2713-4959-A75D-A7AC70449F80}" srcOrd="9" destOrd="0" presId="urn:microsoft.com/office/officeart/2005/8/layout/list1"/>
    <dgm:cxn modelId="{C802F816-F773-4602-857D-735F5582DC9D}" type="presParOf" srcId="{7C54DB35-6F53-4821-89C9-CAC54F5021AE}" destId="{5E00F146-E555-4936-8B6F-E9AEF2D3FF7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E157DB-4F48-4BAA-B5E9-09D364F108F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EA16F8-8966-405D-BD06-60A39EDD97C2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Оператор з обробки інформації та програмного забезпечення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2E22BD-17A7-4236-9880-99AA35C02441}" type="parTrans" cxnId="{AB787AFF-1CB3-4571-AC9E-A595656FBFF8}">
      <dgm:prSet/>
      <dgm:spPr/>
      <dgm:t>
        <a:bodyPr/>
        <a:lstStyle/>
        <a:p>
          <a:endParaRPr lang="ru-RU"/>
        </a:p>
      </dgm:t>
    </dgm:pt>
    <dgm:pt modelId="{916A8732-C2B2-429F-BC48-F5F8F2E69FD9}" type="sibTrans" cxnId="{AB787AFF-1CB3-4571-AC9E-A595656FBFF8}">
      <dgm:prSet/>
      <dgm:spPr/>
      <dgm:t>
        <a:bodyPr/>
        <a:lstStyle/>
        <a:p>
          <a:endParaRPr lang="ru-RU"/>
        </a:p>
      </dgm:t>
    </dgm:pt>
    <dgm:pt modelId="{D71831E1-D0A7-41E9-9E18-E14A4BF19D5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Фармацевт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F26BAC5-1DB7-40ED-B343-C1BFB567282A}" type="parTrans" cxnId="{8CD04DEE-30AF-4577-95AB-703ECA834470}">
      <dgm:prSet/>
      <dgm:spPr/>
      <dgm:t>
        <a:bodyPr/>
        <a:lstStyle/>
        <a:p>
          <a:endParaRPr lang="ru-RU"/>
        </a:p>
      </dgm:t>
    </dgm:pt>
    <dgm:pt modelId="{BB5A4BD7-8241-49A0-8BE6-556A3BB6B6A9}" type="sibTrans" cxnId="{8CD04DEE-30AF-4577-95AB-703ECA834470}">
      <dgm:prSet/>
      <dgm:spPr/>
      <dgm:t>
        <a:bodyPr/>
        <a:lstStyle/>
        <a:p>
          <a:endParaRPr lang="ru-RU"/>
        </a:p>
      </dgm:t>
    </dgm:pt>
    <dgm:pt modelId="{A00EF063-2DDF-4BAC-A86D-8DCB15C263B5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Майстер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ресторанного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обслуговування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65C44C1-6976-4589-A545-2FCFFD656840}" type="parTrans" cxnId="{EAB6ABBE-59BA-4B3C-921F-3AB81965DB64}">
      <dgm:prSet/>
      <dgm:spPr/>
      <dgm:t>
        <a:bodyPr/>
        <a:lstStyle/>
        <a:p>
          <a:endParaRPr lang="ru-RU"/>
        </a:p>
      </dgm:t>
    </dgm:pt>
    <dgm:pt modelId="{7D5A865B-1941-4AD4-9258-6EDC9927DBD4}" type="sibTrans" cxnId="{EAB6ABBE-59BA-4B3C-921F-3AB81965DB64}">
      <dgm:prSet/>
      <dgm:spPr/>
      <dgm:t>
        <a:bodyPr/>
        <a:lstStyle/>
        <a:p>
          <a:endParaRPr lang="ru-RU"/>
        </a:p>
      </dgm:t>
    </dgm:pt>
    <dgm:pt modelId="{C3CB72E3-C7A0-4D75-86E9-94BA13D2CF1F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Бухгалтер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FF4EF4-7BDB-4EED-A841-CDD0FCA8FF85}" type="parTrans" cxnId="{A8ADBA91-8C7B-485B-B6C0-B1584FA87F6C}">
      <dgm:prSet/>
      <dgm:spPr/>
      <dgm:t>
        <a:bodyPr/>
        <a:lstStyle/>
        <a:p>
          <a:endParaRPr lang="ru-RU"/>
        </a:p>
      </dgm:t>
    </dgm:pt>
    <dgm:pt modelId="{DA277212-8663-40D0-ACEE-C936D2BE0CBA}" type="sibTrans" cxnId="{A8ADBA91-8C7B-485B-B6C0-B1584FA87F6C}">
      <dgm:prSet/>
      <dgm:spPr/>
      <dgm:t>
        <a:bodyPr/>
        <a:lstStyle/>
        <a:p>
          <a:endParaRPr lang="ru-RU"/>
        </a:p>
      </dgm:t>
    </dgm:pt>
    <dgm:pt modelId="{D286D17F-CF52-4B73-844E-18FDB2FB56CA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Швачка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8EE50BF-A3F8-44BB-82C3-56CDEA64A603}" type="parTrans" cxnId="{7E42292D-AEF8-45CE-B955-28BC5BE02284}">
      <dgm:prSet/>
      <dgm:spPr/>
      <dgm:t>
        <a:bodyPr/>
        <a:lstStyle/>
        <a:p>
          <a:endParaRPr lang="ru-RU"/>
        </a:p>
      </dgm:t>
    </dgm:pt>
    <dgm:pt modelId="{7C3C0D71-3403-4A62-8499-2205B8A7BC0A}" type="sibTrans" cxnId="{7E42292D-AEF8-45CE-B955-28BC5BE02284}">
      <dgm:prSet/>
      <dgm:spPr/>
      <dgm:t>
        <a:bodyPr/>
        <a:lstStyle/>
        <a:p>
          <a:endParaRPr lang="ru-RU"/>
        </a:p>
      </dgm:t>
    </dgm:pt>
    <dgm:pt modelId="{04184909-B772-46D4-A204-735516B23B76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Медсестра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9892E5D-21DF-4EDD-8704-A807912D9C5E}" type="parTrans" cxnId="{DEBF6B87-99F4-4821-9681-31001C481E06}">
      <dgm:prSet/>
      <dgm:spPr/>
      <dgm:t>
        <a:bodyPr/>
        <a:lstStyle/>
        <a:p>
          <a:endParaRPr lang="ru-RU"/>
        </a:p>
      </dgm:t>
    </dgm:pt>
    <dgm:pt modelId="{274D8AB7-E287-423C-8D24-684DB11E3FA4}" type="sibTrans" cxnId="{DEBF6B87-99F4-4821-9681-31001C481E06}">
      <dgm:prSet/>
      <dgm:spPr/>
      <dgm:t>
        <a:bodyPr/>
        <a:lstStyle/>
        <a:p>
          <a:endParaRPr lang="ru-RU"/>
        </a:p>
      </dgm:t>
    </dgm:pt>
    <dgm:pt modelId="{818ACD11-8CCA-4F5F-8ADD-AF12CB7C5946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Перукар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858A34C-F3EF-4D47-9CDD-41AD616ADB39}" type="parTrans" cxnId="{693B5FD1-C577-4DA5-A8F5-DE8CD120BCD8}">
      <dgm:prSet/>
      <dgm:spPr/>
      <dgm:t>
        <a:bodyPr/>
        <a:lstStyle/>
        <a:p>
          <a:endParaRPr lang="ru-RU"/>
        </a:p>
      </dgm:t>
    </dgm:pt>
    <dgm:pt modelId="{373FA19D-A7B6-469E-B62A-C92B58529B81}" type="sibTrans" cxnId="{693B5FD1-C577-4DA5-A8F5-DE8CD120BCD8}">
      <dgm:prSet/>
      <dgm:spPr/>
      <dgm:t>
        <a:bodyPr/>
        <a:lstStyle/>
        <a:p>
          <a:endParaRPr lang="ru-RU"/>
        </a:p>
      </dgm:t>
    </dgm:pt>
    <dgm:pt modelId="{D6F990A0-EA5E-4078-82F1-E51BB9122A77}">
      <dgm:prSet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Діловод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7C5D666-88C2-4C88-9776-31439CFC66B5}" type="parTrans" cxnId="{D9B07414-A64A-477F-B1A6-1AC19B2C7400}">
      <dgm:prSet/>
      <dgm:spPr/>
      <dgm:t>
        <a:bodyPr/>
        <a:lstStyle/>
        <a:p>
          <a:endParaRPr lang="ru-RU"/>
        </a:p>
      </dgm:t>
    </dgm:pt>
    <dgm:pt modelId="{8EED817C-C938-4318-A9F8-803FF311C51F}" type="sibTrans" cxnId="{D9B07414-A64A-477F-B1A6-1AC19B2C7400}">
      <dgm:prSet/>
      <dgm:spPr/>
      <dgm:t>
        <a:bodyPr/>
        <a:lstStyle/>
        <a:p>
          <a:endParaRPr lang="ru-RU"/>
        </a:p>
      </dgm:t>
    </dgm:pt>
    <dgm:pt modelId="{AFBA76D2-F699-49AB-BD2D-634BD070A54E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Кухар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F671FC2-5EC8-4FCE-80B8-CB806C83C475}" type="parTrans" cxnId="{81C817EC-4431-4CAC-BB1F-B3ED33D8FBD6}">
      <dgm:prSet/>
      <dgm:spPr/>
      <dgm:t>
        <a:bodyPr/>
        <a:lstStyle/>
        <a:p>
          <a:endParaRPr lang="ru-RU"/>
        </a:p>
      </dgm:t>
    </dgm:pt>
    <dgm:pt modelId="{2AB27334-BC8C-4C6E-BCB4-0265BC09F46C}" type="sibTrans" cxnId="{81C817EC-4431-4CAC-BB1F-B3ED33D8FBD6}">
      <dgm:prSet/>
      <dgm:spPr/>
      <dgm:t>
        <a:bodyPr/>
        <a:lstStyle/>
        <a:p>
          <a:endParaRPr lang="ru-RU"/>
        </a:p>
      </dgm:t>
    </dgm:pt>
    <dgm:pt modelId="{DE76582D-60D3-4232-9376-947D3723D5FF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Касир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D032173-69E6-420D-98B1-2B44F273E3E2}" type="sibTrans" cxnId="{49578E1C-997C-431D-B18F-974EF7BBB19A}">
      <dgm:prSet/>
      <dgm:spPr/>
      <dgm:t>
        <a:bodyPr/>
        <a:lstStyle/>
        <a:p>
          <a:endParaRPr lang="ru-RU"/>
        </a:p>
      </dgm:t>
    </dgm:pt>
    <dgm:pt modelId="{334BC89D-B12D-4BBB-BC1E-571E15F7BBE1}" type="parTrans" cxnId="{49578E1C-997C-431D-B18F-974EF7BBB19A}">
      <dgm:prSet/>
      <dgm:spPr/>
      <dgm:t>
        <a:bodyPr/>
        <a:lstStyle/>
        <a:p>
          <a:endParaRPr lang="ru-RU"/>
        </a:p>
      </dgm:t>
    </dgm:pt>
    <dgm:pt modelId="{619F39FB-AE63-4FD7-BA43-B9BB5BB6F7EF}" type="pres">
      <dgm:prSet presAssocID="{6DE157DB-4F48-4BAA-B5E9-09D364F108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74EB0C-EC32-41E1-8C26-0C96B93A0F62}" type="pres">
      <dgm:prSet presAssocID="{FAEA16F8-8966-405D-BD06-60A39EDD97C2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8EC78-1740-4EF3-BC8F-A614223E81A9}" type="pres">
      <dgm:prSet presAssocID="{916A8732-C2B2-429F-BC48-F5F8F2E69FD9}" presName="sibTrans" presStyleCnt="0"/>
      <dgm:spPr/>
    </dgm:pt>
    <dgm:pt modelId="{C5C01BEE-ABB9-4C35-BCCC-443B23D551BD}" type="pres">
      <dgm:prSet presAssocID="{04184909-B772-46D4-A204-735516B23B76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DC649-D994-4404-BCFE-B2EE36B31165}" type="pres">
      <dgm:prSet presAssocID="{274D8AB7-E287-423C-8D24-684DB11E3FA4}" presName="sibTrans" presStyleCnt="0"/>
      <dgm:spPr/>
    </dgm:pt>
    <dgm:pt modelId="{05309AC2-CC22-4DF0-955C-D66B88E34E8A}" type="pres">
      <dgm:prSet presAssocID="{D71831E1-D0A7-41E9-9E18-E14A4BF19D50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6F117-BB21-4860-9DC5-FFA65EEADE3C}" type="pres">
      <dgm:prSet presAssocID="{BB5A4BD7-8241-49A0-8BE6-556A3BB6B6A9}" presName="sibTrans" presStyleCnt="0"/>
      <dgm:spPr/>
    </dgm:pt>
    <dgm:pt modelId="{02D292D2-D392-4425-AB37-0FC4881B3738}" type="pres">
      <dgm:prSet presAssocID="{818ACD11-8CCA-4F5F-8ADD-AF12CB7C5946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F146A-7A10-4B3A-9536-33ACBFE7336E}" type="pres">
      <dgm:prSet presAssocID="{373FA19D-A7B6-469E-B62A-C92B58529B81}" presName="sibTrans" presStyleCnt="0"/>
      <dgm:spPr/>
    </dgm:pt>
    <dgm:pt modelId="{FF621C01-F762-4AA2-888A-7F6294B6A9C8}" type="pres">
      <dgm:prSet presAssocID="{D286D17F-CF52-4B73-844E-18FDB2FB56CA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E8AC6-D390-43F8-90F9-24394AA14DC0}" type="pres">
      <dgm:prSet presAssocID="{7C3C0D71-3403-4A62-8499-2205B8A7BC0A}" presName="sibTrans" presStyleCnt="0"/>
      <dgm:spPr/>
    </dgm:pt>
    <dgm:pt modelId="{96B915F3-D3A5-47E9-8336-7F9BB8E82C5F}" type="pres">
      <dgm:prSet presAssocID="{A00EF063-2DDF-4BAC-A86D-8DCB15C263B5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F48A2-76D8-4257-8804-79C151DF254F}" type="pres">
      <dgm:prSet presAssocID="{7D5A865B-1941-4AD4-9258-6EDC9927DBD4}" presName="sibTrans" presStyleCnt="0"/>
      <dgm:spPr/>
    </dgm:pt>
    <dgm:pt modelId="{CC38C785-0E2E-4352-BA6B-7B8A0B40A5C4}" type="pres">
      <dgm:prSet presAssocID="{C3CB72E3-C7A0-4D75-86E9-94BA13D2CF1F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FA31A-AB2C-4252-894C-7DECC7073C8B}" type="pres">
      <dgm:prSet presAssocID="{DA277212-8663-40D0-ACEE-C936D2BE0CBA}" presName="sibTrans" presStyleCnt="0"/>
      <dgm:spPr/>
    </dgm:pt>
    <dgm:pt modelId="{8AF473C5-3475-4C3B-85B2-464DBA3E1373}" type="pres">
      <dgm:prSet presAssocID="{DE76582D-60D3-4232-9376-947D3723D5FF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F6A9F-7675-4B77-954D-0EC9C018BF21}" type="pres">
      <dgm:prSet presAssocID="{5D032173-69E6-420D-98B1-2B44F273E3E2}" presName="sibTrans" presStyleCnt="0"/>
      <dgm:spPr/>
    </dgm:pt>
    <dgm:pt modelId="{52EEF891-46E2-4A8B-BDB4-FC841D3F190D}" type="pres">
      <dgm:prSet presAssocID="{D6F990A0-EA5E-4078-82F1-E51BB9122A77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05106-8CB3-4DEA-8FB8-57385740B594}" type="pres">
      <dgm:prSet presAssocID="{8EED817C-C938-4318-A9F8-803FF311C51F}" presName="sibTrans" presStyleCnt="0"/>
      <dgm:spPr/>
    </dgm:pt>
    <dgm:pt modelId="{258CBCF0-499D-41F4-BC2C-B5387C62D03E}" type="pres">
      <dgm:prSet presAssocID="{AFBA76D2-F699-49AB-BD2D-634BD070A54E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DFDF71-3F25-4FE9-A931-AB8D7E913D44}" type="presOf" srcId="{AFBA76D2-F699-49AB-BD2D-634BD070A54E}" destId="{258CBCF0-499D-41F4-BC2C-B5387C62D03E}" srcOrd="0" destOrd="0" presId="urn:microsoft.com/office/officeart/2005/8/layout/default#1"/>
    <dgm:cxn modelId="{81C817EC-4431-4CAC-BB1F-B3ED33D8FBD6}" srcId="{6DE157DB-4F48-4BAA-B5E9-09D364F108F2}" destId="{AFBA76D2-F699-49AB-BD2D-634BD070A54E}" srcOrd="9" destOrd="0" parTransId="{6F671FC2-5EC8-4FCE-80B8-CB806C83C475}" sibTransId="{2AB27334-BC8C-4C6E-BCB4-0265BC09F46C}"/>
    <dgm:cxn modelId="{357224D6-99EB-44BC-8158-13669B2316DC}" type="presOf" srcId="{C3CB72E3-C7A0-4D75-86E9-94BA13D2CF1F}" destId="{CC38C785-0E2E-4352-BA6B-7B8A0B40A5C4}" srcOrd="0" destOrd="0" presId="urn:microsoft.com/office/officeart/2005/8/layout/default#1"/>
    <dgm:cxn modelId="{D9B07414-A64A-477F-B1A6-1AC19B2C7400}" srcId="{6DE157DB-4F48-4BAA-B5E9-09D364F108F2}" destId="{D6F990A0-EA5E-4078-82F1-E51BB9122A77}" srcOrd="8" destOrd="0" parTransId="{D7C5D666-88C2-4C88-9776-31439CFC66B5}" sibTransId="{8EED817C-C938-4318-A9F8-803FF311C51F}"/>
    <dgm:cxn modelId="{1AF7507A-BD59-4281-9112-A8B3464F5506}" type="presOf" srcId="{6DE157DB-4F48-4BAA-B5E9-09D364F108F2}" destId="{619F39FB-AE63-4FD7-BA43-B9BB5BB6F7EF}" srcOrd="0" destOrd="0" presId="urn:microsoft.com/office/officeart/2005/8/layout/default#1"/>
    <dgm:cxn modelId="{8CD04DEE-30AF-4577-95AB-703ECA834470}" srcId="{6DE157DB-4F48-4BAA-B5E9-09D364F108F2}" destId="{D71831E1-D0A7-41E9-9E18-E14A4BF19D50}" srcOrd="2" destOrd="0" parTransId="{7F26BAC5-1DB7-40ED-B343-C1BFB567282A}" sibTransId="{BB5A4BD7-8241-49A0-8BE6-556A3BB6B6A9}"/>
    <dgm:cxn modelId="{4C8AC043-BFA5-48F8-ACB3-D0984841C9CD}" type="presOf" srcId="{04184909-B772-46D4-A204-735516B23B76}" destId="{C5C01BEE-ABB9-4C35-BCCC-443B23D551BD}" srcOrd="0" destOrd="0" presId="urn:microsoft.com/office/officeart/2005/8/layout/default#1"/>
    <dgm:cxn modelId="{693B5FD1-C577-4DA5-A8F5-DE8CD120BCD8}" srcId="{6DE157DB-4F48-4BAA-B5E9-09D364F108F2}" destId="{818ACD11-8CCA-4F5F-8ADD-AF12CB7C5946}" srcOrd="3" destOrd="0" parTransId="{1858A34C-F3EF-4D47-9CDD-41AD616ADB39}" sibTransId="{373FA19D-A7B6-469E-B62A-C92B58529B81}"/>
    <dgm:cxn modelId="{85947885-6AF4-4B2C-9784-21F3CA413547}" type="presOf" srcId="{818ACD11-8CCA-4F5F-8ADD-AF12CB7C5946}" destId="{02D292D2-D392-4425-AB37-0FC4881B3738}" srcOrd="0" destOrd="0" presId="urn:microsoft.com/office/officeart/2005/8/layout/default#1"/>
    <dgm:cxn modelId="{49578E1C-997C-431D-B18F-974EF7BBB19A}" srcId="{6DE157DB-4F48-4BAA-B5E9-09D364F108F2}" destId="{DE76582D-60D3-4232-9376-947D3723D5FF}" srcOrd="7" destOrd="0" parTransId="{334BC89D-B12D-4BBB-BC1E-571E15F7BBE1}" sibTransId="{5D032173-69E6-420D-98B1-2B44F273E3E2}"/>
    <dgm:cxn modelId="{A8ADBA91-8C7B-485B-B6C0-B1584FA87F6C}" srcId="{6DE157DB-4F48-4BAA-B5E9-09D364F108F2}" destId="{C3CB72E3-C7A0-4D75-86E9-94BA13D2CF1F}" srcOrd="6" destOrd="0" parTransId="{89FF4EF4-7BDB-4EED-A841-CDD0FCA8FF85}" sibTransId="{DA277212-8663-40D0-ACEE-C936D2BE0CBA}"/>
    <dgm:cxn modelId="{AB787AFF-1CB3-4571-AC9E-A595656FBFF8}" srcId="{6DE157DB-4F48-4BAA-B5E9-09D364F108F2}" destId="{FAEA16F8-8966-405D-BD06-60A39EDD97C2}" srcOrd="0" destOrd="0" parTransId="{FF2E22BD-17A7-4236-9880-99AA35C02441}" sibTransId="{916A8732-C2B2-429F-BC48-F5F8F2E69FD9}"/>
    <dgm:cxn modelId="{4C542F30-2F96-4C29-8B85-3503F83B2311}" type="presOf" srcId="{D71831E1-D0A7-41E9-9E18-E14A4BF19D50}" destId="{05309AC2-CC22-4DF0-955C-D66B88E34E8A}" srcOrd="0" destOrd="0" presId="urn:microsoft.com/office/officeart/2005/8/layout/default#1"/>
    <dgm:cxn modelId="{DEBF6B87-99F4-4821-9681-31001C481E06}" srcId="{6DE157DB-4F48-4BAA-B5E9-09D364F108F2}" destId="{04184909-B772-46D4-A204-735516B23B76}" srcOrd="1" destOrd="0" parTransId="{F9892E5D-21DF-4EDD-8704-A807912D9C5E}" sibTransId="{274D8AB7-E287-423C-8D24-684DB11E3FA4}"/>
    <dgm:cxn modelId="{BD29CF73-B0B4-4B19-B61E-55BF2172B6D5}" type="presOf" srcId="{D6F990A0-EA5E-4078-82F1-E51BB9122A77}" destId="{52EEF891-46E2-4A8B-BDB4-FC841D3F190D}" srcOrd="0" destOrd="0" presId="urn:microsoft.com/office/officeart/2005/8/layout/default#1"/>
    <dgm:cxn modelId="{7E42292D-AEF8-45CE-B955-28BC5BE02284}" srcId="{6DE157DB-4F48-4BAA-B5E9-09D364F108F2}" destId="{D286D17F-CF52-4B73-844E-18FDB2FB56CA}" srcOrd="4" destOrd="0" parTransId="{18EE50BF-A3F8-44BB-82C3-56CDEA64A603}" sibTransId="{7C3C0D71-3403-4A62-8499-2205B8A7BC0A}"/>
    <dgm:cxn modelId="{9C641FD7-F753-4C22-8F35-C53319150DE0}" type="presOf" srcId="{FAEA16F8-8966-405D-BD06-60A39EDD97C2}" destId="{5774EB0C-EC32-41E1-8C26-0C96B93A0F62}" srcOrd="0" destOrd="0" presId="urn:microsoft.com/office/officeart/2005/8/layout/default#1"/>
    <dgm:cxn modelId="{EAB6ABBE-59BA-4B3C-921F-3AB81965DB64}" srcId="{6DE157DB-4F48-4BAA-B5E9-09D364F108F2}" destId="{A00EF063-2DDF-4BAC-A86D-8DCB15C263B5}" srcOrd="5" destOrd="0" parTransId="{765C44C1-6976-4589-A545-2FCFFD656840}" sibTransId="{7D5A865B-1941-4AD4-9258-6EDC9927DBD4}"/>
    <dgm:cxn modelId="{7E921C2E-9A05-457B-ADD0-51FAC32F9C02}" type="presOf" srcId="{DE76582D-60D3-4232-9376-947D3723D5FF}" destId="{8AF473C5-3475-4C3B-85B2-464DBA3E1373}" srcOrd="0" destOrd="0" presId="urn:microsoft.com/office/officeart/2005/8/layout/default#1"/>
    <dgm:cxn modelId="{800F471B-6672-4630-9E11-73726338241A}" type="presOf" srcId="{D286D17F-CF52-4B73-844E-18FDB2FB56CA}" destId="{FF621C01-F762-4AA2-888A-7F6294B6A9C8}" srcOrd="0" destOrd="0" presId="urn:microsoft.com/office/officeart/2005/8/layout/default#1"/>
    <dgm:cxn modelId="{D83AD3C4-8236-43EF-B5E3-26F8EEF22BEF}" type="presOf" srcId="{A00EF063-2DDF-4BAC-A86D-8DCB15C263B5}" destId="{96B915F3-D3A5-47E9-8336-7F9BB8E82C5F}" srcOrd="0" destOrd="0" presId="urn:microsoft.com/office/officeart/2005/8/layout/default#1"/>
    <dgm:cxn modelId="{9375619A-83F5-4A93-98BE-9A0670CFAC79}" type="presParOf" srcId="{619F39FB-AE63-4FD7-BA43-B9BB5BB6F7EF}" destId="{5774EB0C-EC32-41E1-8C26-0C96B93A0F62}" srcOrd="0" destOrd="0" presId="urn:microsoft.com/office/officeart/2005/8/layout/default#1"/>
    <dgm:cxn modelId="{F37AB97F-B480-4647-9498-6CBF947CDCC5}" type="presParOf" srcId="{619F39FB-AE63-4FD7-BA43-B9BB5BB6F7EF}" destId="{4468EC78-1740-4EF3-BC8F-A614223E81A9}" srcOrd="1" destOrd="0" presId="urn:microsoft.com/office/officeart/2005/8/layout/default#1"/>
    <dgm:cxn modelId="{A6D52DB7-EE7C-47A6-88A0-D7B56B081BF9}" type="presParOf" srcId="{619F39FB-AE63-4FD7-BA43-B9BB5BB6F7EF}" destId="{C5C01BEE-ABB9-4C35-BCCC-443B23D551BD}" srcOrd="2" destOrd="0" presId="urn:microsoft.com/office/officeart/2005/8/layout/default#1"/>
    <dgm:cxn modelId="{F90A12F3-F834-432C-9230-A2FA32B1345E}" type="presParOf" srcId="{619F39FB-AE63-4FD7-BA43-B9BB5BB6F7EF}" destId="{9F4DC649-D994-4404-BCFE-B2EE36B31165}" srcOrd="3" destOrd="0" presId="urn:microsoft.com/office/officeart/2005/8/layout/default#1"/>
    <dgm:cxn modelId="{4AA265B8-CA51-4C0C-91E5-6A9A37FF45FC}" type="presParOf" srcId="{619F39FB-AE63-4FD7-BA43-B9BB5BB6F7EF}" destId="{05309AC2-CC22-4DF0-955C-D66B88E34E8A}" srcOrd="4" destOrd="0" presId="urn:microsoft.com/office/officeart/2005/8/layout/default#1"/>
    <dgm:cxn modelId="{EE86C9D7-5878-412D-A8CF-40ADC964CD55}" type="presParOf" srcId="{619F39FB-AE63-4FD7-BA43-B9BB5BB6F7EF}" destId="{3936F117-BB21-4860-9DC5-FFA65EEADE3C}" srcOrd="5" destOrd="0" presId="urn:microsoft.com/office/officeart/2005/8/layout/default#1"/>
    <dgm:cxn modelId="{CAD9FB87-A5DC-4D59-A219-9C46063BEF82}" type="presParOf" srcId="{619F39FB-AE63-4FD7-BA43-B9BB5BB6F7EF}" destId="{02D292D2-D392-4425-AB37-0FC4881B3738}" srcOrd="6" destOrd="0" presId="urn:microsoft.com/office/officeart/2005/8/layout/default#1"/>
    <dgm:cxn modelId="{498EB544-EFC8-4D93-8982-AD2CF59EB8FC}" type="presParOf" srcId="{619F39FB-AE63-4FD7-BA43-B9BB5BB6F7EF}" destId="{62EF146A-7A10-4B3A-9536-33ACBFE7336E}" srcOrd="7" destOrd="0" presId="urn:microsoft.com/office/officeart/2005/8/layout/default#1"/>
    <dgm:cxn modelId="{E0441BCF-C90A-49A6-8BC0-EDF2BAA6FEBF}" type="presParOf" srcId="{619F39FB-AE63-4FD7-BA43-B9BB5BB6F7EF}" destId="{FF621C01-F762-4AA2-888A-7F6294B6A9C8}" srcOrd="8" destOrd="0" presId="urn:microsoft.com/office/officeart/2005/8/layout/default#1"/>
    <dgm:cxn modelId="{FE9F1BC9-4DE0-4834-9667-5236983DC80C}" type="presParOf" srcId="{619F39FB-AE63-4FD7-BA43-B9BB5BB6F7EF}" destId="{7D6E8AC6-D390-43F8-90F9-24394AA14DC0}" srcOrd="9" destOrd="0" presId="urn:microsoft.com/office/officeart/2005/8/layout/default#1"/>
    <dgm:cxn modelId="{B5A68E0D-D77B-4DD3-8630-FC739C0BF638}" type="presParOf" srcId="{619F39FB-AE63-4FD7-BA43-B9BB5BB6F7EF}" destId="{96B915F3-D3A5-47E9-8336-7F9BB8E82C5F}" srcOrd="10" destOrd="0" presId="urn:microsoft.com/office/officeart/2005/8/layout/default#1"/>
    <dgm:cxn modelId="{D701E279-A344-4547-8A63-08215E06B6EE}" type="presParOf" srcId="{619F39FB-AE63-4FD7-BA43-B9BB5BB6F7EF}" destId="{E6AF48A2-76D8-4257-8804-79C151DF254F}" srcOrd="11" destOrd="0" presId="urn:microsoft.com/office/officeart/2005/8/layout/default#1"/>
    <dgm:cxn modelId="{EB7F774B-2CD2-4A9F-8074-EAF322343F6D}" type="presParOf" srcId="{619F39FB-AE63-4FD7-BA43-B9BB5BB6F7EF}" destId="{CC38C785-0E2E-4352-BA6B-7B8A0B40A5C4}" srcOrd="12" destOrd="0" presId="urn:microsoft.com/office/officeart/2005/8/layout/default#1"/>
    <dgm:cxn modelId="{AE925238-359D-421E-B615-5A68A2C2A223}" type="presParOf" srcId="{619F39FB-AE63-4FD7-BA43-B9BB5BB6F7EF}" destId="{DF8FA31A-AB2C-4252-894C-7DECC7073C8B}" srcOrd="13" destOrd="0" presId="urn:microsoft.com/office/officeart/2005/8/layout/default#1"/>
    <dgm:cxn modelId="{0DBC38B7-1588-4663-8393-4C1E44348402}" type="presParOf" srcId="{619F39FB-AE63-4FD7-BA43-B9BB5BB6F7EF}" destId="{8AF473C5-3475-4C3B-85B2-464DBA3E1373}" srcOrd="14" destOrd="0" presId="urn:microsoft.com/office/officeart/2005/8/layout/default#1"/>
    <dgm:cxn modelId="{F7EEED7C-A35D-41F3-9481-E731963A1C6F}" type="presParOf" srcId="{619F39FB-AE63-4FD7-BA43-B9BB5BB6F7EF}" destId="{5D5F6A9F-7675-4B77-954D-0EC9C018BF21}" srcOrd="15" destOrd="0" presId="urn:microsoft.com/office/officeart/2005/8/layout/default#1"/>
    <dgm:cxn modelId="{73220DD4-6FF9-45B4-8470-1B3AC43624F7}" type="presParOf" srcId="{619F39FB-AE63-4FD7-BA43-B9BB5BB6F7EF}" destId="{52EEF891-46E2-4A8B-BDB4-FC841D3F190D}" srcOrd="16" destOrd="0" presId="urn:microsoft.com/office/officeart/2005/8/layout/default#1"/>
    <dgm:cxn modelId="{D0B861FA-2A5F-4F2F-8CCB-F5F224534670}" type="presParOf" srcId="{619F39FB-AE63-4FD7-BA43-B9BB5BB6F7EF}" destId="{16105106-8CB3-4DEA-8FB8-57385740B594}" srcOrd="17" destOrd="0" presId="urn:microsoft.com/office/officeart/2005/8/layout/default#1"/>
    <dgm:cxn modelId="{5F8C8E94-D6FF-44DD-B74D-FBB9D92CBF95}" type="presParOf" srcId="{619F39FB-AE63-4FD7-BA43-B9BB5BB6F7EF}" destId="{258CBCF0-499D-41F4-BC2C-B5387C62D03E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F9E7E3-1794-4783-8211-228BDDC8A470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A0159-CD0F-4130-BABD-8F6AB99D7C85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Механік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D4A36AE-6544-4537-BC1E-C82162ABAEA7}" type="parTrans" cxnId="{C2875A95-47F4-4C4C-B9C5-A46E3C364415}">
      <dgm:prSet/>
      <dgm:spPr/>
      <dgm:t>
        <a:bodyPr/>
        <a:lstStyle/>
        <a:p>
          <a:endParaRPr lang="ru-RU"/>
        </a:p>
      </dgm:t>
    </dgm:pt>
    <dgm:pt modelId="{85D9981F-3103-4C4E-BC50-98D9EE0F6F39}" type="sibTrans" cxnId="{C2875A95-47F4-4C4C-B9C5-A46E3C364415}">
      <dgm:prSet/>
      <dgm:spPr/>
      <dgm:t>
        <a:bodyPr/>
        <a:lstStyle/>
        <a:p>
          <a:endParaRPr lang="ru-RU"/>
        </a:p>
      </dgm:t>
    </dgm:pt>
    <dgm:pt modelId="{9B5444AF-9C98-43B2-B855-995BDFFD293C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Водій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6E2F36E-1803-4E5F-AB66-C49608DBB353}" type="parTrans" cxnId="{38FC4A86-161B-4BC0-AF87-9659F4B111FF}">
      <dgm:prSet/>
      <dgm:spPr/>
      <dgm:t>
        <a:bodyPr/>
        <a:lstStyle/>
        <a:p>
          <a:endParaRPr lang="ru-RU"/>
        </a:p>
      </dgm:t>
    </dgm:pt>
    <dgm:pt modelId="{AA939CAB-72CE-412A-A39A-00B366C843A4}" type="sibTrans" cxnId="{38FC4A86-161B-4BC0-AF87-9659F4B111FF}">
      <dgm:prSet/>
      <dgm:spPr/>
      <dgm:t>
        <a:bodyPr/>
        <a:lstStyle/>
        <a:p>
          <a:endParaRPr lang="ru-RU"/>
        </a:p>
      </dgm:t>
    </dgm:pt>
    <dgm:pt modelId="{91CC865C-DEA9-4CE6-95A2-381A32A10B53}">
      <dgm:prSet phldrT="[Текст]"/>
      <dgm:spPr/>
      <dgm:t>
        <a:bodyPr/>
        <a:lstStyle/>
        <a:p>
          <a:r>
            <a:rPr lang="uk-UA" dirty="0" err="1" smtClean="0">
              <a:latin typeface="Times New Roman" pitchFamily="18" charset="0"/>
              <a:cs typeface="Times New Roman" pitchFamily="18" charset="0"/>
            </a:rPr>
            <a:t>Електрогазо-зварювальник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4194A26-8DC3-4A1F-9635-D45780977C19}" type="parTrans" cxnId="{F500F6AF-6457-4177-9B47-77C8D60ABEF0}">
      <dgm:prSet/>
      <dgm:spPr/>
      <dgm:t>
        <a:bodyPr/>
        <a:lstStyle/>
        <a:p>
          <a:endParaRPr lang="ru-RU"/>
        </a:p>
      </dgm:t>
    </dgm:pt>
    <dgm:pt modelId="{380ECEBB-D206-4CE4-BED5-D42A96D8F61D}" type="sibTrans" cxnId="{F500F6AF-6457-4177-9B47-77C8D60ABEF0}">
      <dgm:prSet/>
      <dgm:spPr/>
      <dgm:t>
        <a:bodyPr/>
        <a:lstStyle/>
        <a:p>
          <a:endParaRPr lang="ru-RU"/>
        </a:p>
      </dgm:t>
    </dgm:pt>
    <dgm:pt modelId="{7C20C4B9-BF87-4ACB-B31E-D71B27F06532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Складальник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17253A0-22D0-42E9-9FE2-2984A57402D3}" type="parTrans" cxnId="{79B354A6-4C98-422E-B52F-3400CD25779A}">
      <dgm:prSet/>
      <dgm:spPr/>
      <dgm:t>
        <a:bodyPr/>
        <a:lstStyle/>
        <a:p>
          <a:endParaRPr lang="ru-RU"/>
        </a:p>
      </dgm:t>
    </dgm:pt>
    <dgm:pt modelId="{7050899E-30C7-4D44-B2E1-02E415F6B61C}" type="sibTrans" cxnId="{79B354A6-4C98-422E-B52F-3400CD25779A}">
      <dgm:prSet/>
      <dgm:spPr/>
      <dgm:t>
        <a:bodyPr/>
        <a:lstStyle/>
        <a:p>
          <a:endParaRPr lang="ru-RU"/>
        </a:p>
      </dgm:t>
    </dgm:pt>
    <dgm:pt modelId="{54867D23-88FF-4E38-885D-026C5B846451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Фрезерувальник</a:t>
          </a:r>
          <a:r>
            <a:rPr lang="uk-UA" dirty="0" smtClean="0"/>
            <a:t> </a:t>
          </a:r>
          <a:endParaRPr lang="ru-RU" dirty="0"/>
        </a:p>
      </dgm:t>
    </dgm:pt>
    <dgm:pt modelId="{BDA3F3CD-9D5F-4803-9416-11DB49D8A4BC}" type="parTrans" cxnId="{8E88120A-8C90-4D75-A900-EE2D9C19A4F1}">
      <dgm:prSet/>
      <dgm:spPr/>
      <dgm:t>
        <a:bodyPr/>
        <a:lstStyle/>
        <a:p>
          <a:endParaRPr lang="ru-RU"/>
        </a:p>
      </dgm:t>
    </dgm:pt>
    <dgm:pt modelId="{67FD077E-8637-4E73-A20A-429CE9926728}" type="sibTrans" cxnId="{8E88120A-8C90-4D75-A900-EE2D9C19A4F1}">
      <dgm:prSet/>
      <dgm:spPr/>
      <dgm:t>
        <a:bodyPr/>
        <a:lstStyle/>
        <a:p>
          <a:endParaRPr lang="ru-RU"/>
        </a:p>
      </dgm:t>
    </dgm:pt>
    <dgm:pt modelId="{5AD29F08-76DF-43BB-B71C-7A452B4D6EA8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Автомеханік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A5984F0-F278-447D-998E-63349E9169DF}" type="parTrans" cxnId="{E70E39A6-EAFA-47B5-88DC-28AFD0EC75CB}">
      <dgm:prSet/>
      <dgm:spPr/>
      <dgm:t>
        <a:bodyPr/>
        <a:lstStyle/>
        <a:p>
          <a:endParaRPr lang="ru-RU"/>
        </a:p>
      </dgm:t>
    </dgm:pt>
    <dgm:pt modelId="{C085F082-2238-476D-81AF-8D63BFEE137E}" type="sibTrans" cxnId="{E70E39A6-EAFA-47B5-88DC-28AFD0EC75CB}">
      <dgm:prSet/>
      <dgm:spPr/>
      <dgm:t>
        <a:bodyPr/>
        <a:lstStyle/>
        <a:p>
          <a:endParaRPr lang="ru-RU"/>
        </a:p>
      </dgm:t>
    </dgm:pt>
    <dgm:pt modelId="{29AB74BF-4465-481E-AC8F-E0B52962E6A0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Слюсар</a:t>
          </a:r>
          <a:r>
            <a:rPr lang="uk-UA" dirty="0" smtClean="0"/>
            <a:t> </a:t>
          </a:r>
          <a:endParaRPr lang="ru-RU" dirty="0"/>
        </a:p>
      </dgm:t>
    </dgm:pt>
    <dgm:pt modelId="{433FBD1E-396A-4C2C-B11D-97193B91EF34}" type="parTrans" cxnId="{C71A6F04-3FC5-4F8A-BE5D-A7973C525A28}">
      <dgm:prSet/>
      <dgm:spPr/>
      <dgm:t>
        <a:bodyPr/>
        <a:lstStyle/>
        <a:p>
          <a:endParaRPr lang="ru-RU"/>
        </a:p>
      </dgm:t>
    </dgm:pt>
    <dgm:pt modelId="{07C6AF2D-F079-45C4-A8BE-899D57E867F1}" type="sibTrans" cxnId="{C71A6F04-3FC5-4F8A-BE5D-A7973C525A28}">
      <dgm:prSet/>
      <dgm:spPr/>
      <dgm:t>
        <a:bodyPr/>
        <a:lstStyle/>
        <a:p>
          <a:endParaRPr lang="ru-RU"/>
        </a:p>
      </dgm:t>
    </dgm:pt>
    <dgm:pt modelId="{54C1F8AC-3AB8-4818-ABBB-F986888AD88F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Будівельник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04C8D60-F49E-4B83-9FC7-F07F8BF20FB9}" type="parTrans" cxnId="{D2CB23CF-F532-4421-BBFD-01AF22B71D91}">
      <dgm:prSet/>
      <dgm:spPr/>
      <dgm:t>
        <a:bodyPr/>
        <a:lstStyle/>
        <a:p>
          <a:endParaRPr lang="ru-RU"/>
        </a:p>
      </dgm:t>
    </dgm:pt>
    <dgm:pt modelId="{A0115457-84F1-4688-8696-5D76062C0AF3}" type="sibTrans" cxnId="{D2CB23CF-F532-4421-BBFD-01AF22B71D91}">
      <dgm:prSet/>
      <dgm:spPr/>
      <dgm:t>
        <a:bodyPr/>
        <a:lstStyle/>
        <a:p>
          <a:endParaRPr lang="ru-RU"/>
        </a:p>
      </dgm:t>
    </dgm:pt>
    <dgm:pt modelId="{73957AE3-8FF1-44F5-95E0-E846E1314B22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Токар</a:t>
          </a:r>
          <a:r>
            <a:rPr lang="uk-UA" dirty="0" smtClean="0"/>
            <a:t> </a:t>
          </a:r>
          <a:endParaRPr lang="ru-RU" dirty="0"/>
        </a:p>
      </dgm:t>
    </dgm:pt>
    <dgm:pt modelId="{E1DC7883-9F1D-4E0A-A3CC-3F69E5598B06}" type="parTrans" cxnId="{FF6B0230-0AF4-41A8-8981-36DFB87EFD9A}">
      <dgm:prSet/>
      <dgm:spPr/>
      <dgm:t>
        <a:bodyPr/>
        <a:lstStyle/>
        <a:p>
          <a:endParaRPr lang="ru-RU"/>
        </a:p>
      </dgm:t>
    </dgm:pt>
    <dgm:pt modelId="{C5186C0F-8708-47F9-A499-FEDD828AB720}" type="sibTrans" cxnId="{FF6B0230-0AF4-41A8-8981-36DFB87EFD9A}">
      <dgm:prSet/>
      <dgm:spPr/>
      <dgm:t>
        <a:bodyPr/>
        <a:lstStyle/>
        <a:p>
          <a:endParaRPr lang="ru-RU"/>
        </a:p>
      </dgm:t>
    </dgm:pt>
    <dgm:pt modelId="{B7249053-E1B3-447F-BCBC-1DD2B9F88AF0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Тракторист</a:t>
          </a:r>
          <a:r>
            <a:rPr lang="uk-UA" dirty="0" smtClean="0"/>
            <a:t>  </a:t>
          </a:r>
          <a:endParaRPr lang="ru-RU" dirty="0"/>
        </a:p>
      </dgm:t>
    </dgm:pt>
    <dgm:pt modelId="{F5DA77D4-B3D7-47CB-8BF5-0317ACE55B8C}" type="parTrans" cxnId="{EAD3225A-0EB3-49C9-A09D-BB1139416A91}">
      <dgm:prSet/>
      <dgm:spPr/>
      <dgm:t>
        <a:bodyPr/>
        <a:lstStyle/>
        <a:p>
          <a:endParaRPr lang="ru-RU"/>
        </a:p>
      </dgm:t>
    </dgm:pt>
    <dgm:pt modelId="{1BCB05DA-BAA9-43EC-907F-0A53C0C0F57C}" type="sibTrans" cxnId="{EAD3225A-0EB3-49C9-A09D-BB1139416A91}">
      <dgm:prSet/>
      <dgm:spPr/>
      <dgm:t>
        <a:bodyPr/>
        <a:lstStyle/>
        <a:p>
          <a:endParaRPr lang="ru-RU"/>
        </a:p>
      </dgm:t>
    </dgm:pt>
    <dgm:pt modelId="{FE95CE0E-55DD-407C-AE68-8BDEB761D1F2}" type="pres">
      <dgm:prSet presAssocID="{36F9E7E3-1794-4783-8211-228BDDC8A4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E486B3-C504-4F20-B0E3-63314244E9EB}" type="pres">
      <dgm:prSet presAssocID="{95FA0159-CD0F-4130-BABD-8F6AB99D7C85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18136-0C22-4EDF-ACA8-E63E49632F1E}" type="pres">
      <dgm:prSet presAssocID="{85D9981F-3103-4C4E-BC50-98D9EE0F6F39}" presName="sibTrans" presStyleCnt="0"/>
      <dgm:spPr/>
    </dgm:pt>
    <dgm:pt modelId="{AFCC5505-BF7A-4115-B378-53B0AEA3FD8C}" type="pres">
      <dgm:prSet presAssocID="{9B5444AF-9C98-43B2-B855-995BDFFD293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603A2-3E36-46E0-BBB7-6170CA010CE2}" type="pres">
      <dgm:prSet presAssocID="{AA939CAB-72CE-412A-A39A-00B366C843A4}" presName="sibTrans" presStyleCnt="0"/>
      <dgm:spPr/>
    </dgm:pt>
    <dgm:pt modelId="{88B475B1-5240-4B83-B2F1-549D21E6D4A9}" type="pres">
      <dgm:prSet presAssocID="{91CC865C-DEA9-4CE6-95A2-381A32A10B53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9A865-6D42-4624-BEC6-440B40210719}" type="pres">
      <dgm:prSet presAssocID="{380ECEBB-D206-4CE4-BED5-D42A96D8F61D}" presName="sibTrans" presStyleCnt="0"/>
      <dgm:spPr/>
    </dgm:pt>
    <dgm:pt modelId="{47C55835-E661-4804-870F-045C38B237CD}" type="pres">
      <dgm:prSet presAssocID="{7C20C4B9-BF87-4ACB-B31E-D71B27F0653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8A629-156F-453C-91DF-8E55BC32BF66}" type="pres">
      <dgm:prSet presAssocID="{7050899E-30C7-4D44-B2E1-02E415F6B61C}" presName="sibTrans" presStyleCnt="0"/>
      <dgm:spPr/>
    </dgm:pt>
    <dgm:pt modelId="{388BA931-3A39-4BE5-BF84-6CBDADA1117C}" type="pres">
      <dgm:prSet presAssocID="{54867D23-88FF-4E38-885D-026C5B846451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44423-351C-4225-BD8A-D9656656660C}" type="pres">
      <dgm:prSet presAssocID="{67FD077E-8637-4E73-A20A-429CE9926728}" presName="sibTrans" presStyleCnt="0"/>
      <dgm:spPr/>
    </dgm:pt>
    <dgm:pt modelId="{923048FE-2A02-458B-86FC-C27B237F3A96}" type="pres">
      <dgm:prSet presAssocID="{5AD29F08-76DF-43BB-B71C-7A452B4D6EA8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C0EAB-443A-4B53-A741-A4E73BB9F76F}" type="pres">
      <dgm:prSet presAssocID="{C085F082-2238-476D-81AF-8D63BFEE137E}" presName="sibTrans" presStyleCnt="0"/>
      <dgm:spPr/>
    </dgm:pt>
    <dgm:pt modelId="{5AD75014-A1D4-44BD-94C7-493C8C3FBEC0}" type="pres">
      <dgm:prSet presAssocID="{29AB74BF-4465-481E-AC8F-E0B52962E6A0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C648E-98D6-4E57-BB0A-F8003FF2E236}" type="pres">
      <dgm:prSet presAssocID="{07C6AF2D-F079-45C4-A8BE-899D57E867F1}" presName="sibTrans" presStyleCnt="0"/>
      <dgm:spPr/>
    </dgm:pt>
    <dgm:pt modelId="{C6D3A17B-1D87-418D-9909-BEF3850C8DD1}" type="pres">
      <dgm:prSet presAssocID="{54C1F8AC-3AB8-4818-ABBB-F986888AD88F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A8D35-39CF-4513-BF99-D417840E518A}" type="pres">
      <dgm:prSet presAssocID="{A0115457-84F1-4688-8696-5D76062C0AF3}" presName="sibTrans" presStyleCnt="0"/>
      <dgm:spPr/>
    </dgm:pt>
    <dgm:pt modelId="{090E75F2-182C-40C4-BF8D-57E9E7CCA5C2}" type="pres">
      <dgm:prSet presAssocID="{73957AE3-8FF1-44F5-95E0-E846E1314B22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A572E-F2AA-4D24-BDAD-EC37D5B498EB}" type="pres">
      <dgm:prSet presAssocID="{C5186C0F-8708-47F9-A499-FEDD828AB720}" presName="sibTrans" presStyleCnt="0"/>
      <dgm:spPr/>
    </dgm:pt>
    <dgm:pt modelId="{14C357DD-CCBE-4C2F-9DB9-82BC945EE0D1}" type="pres">
      <dgm:prSet presAssocID="{B7249053-E1B3-447F-BCBC-1DD2B9F88AF0}" presName="node" presStyleLbl="node1" presStyleIdx="9" presStyleCnt="10" custLinFactNeighborX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CB23CF-F532-4421-BBFD-01AF22B71D91}" srcId="{36F9E7E3-1794-4783-8211-228BDDC8A470}" destId="{54C1F8AC-3AB8-4818-ABBB-F986888AD88F}" srcOrd="7" destOrd="0" parTransId="{904C8D60-F49E-4B83-9FC7-F07F8BF20FB9}" sibTransId="{A0115457-84F1-4688-8696-5D76062C0AF3}"/>
    <dgm:cxn modelId="{F500F6AF-6457-4177-9B47-77C8D60ABEF0}" srcId="{36F9E7E3-1794-4783-8211-228BDDC8A470}" destId="{91CC865C-DEA9-4CE6-95A2-381A32A10B53}" srcOrd="2" destOrd="0" parTransId="{14194A26-8DC3-4A1F-9635-D45780977C19}" sibTransId="{380ECEBB-D206-4CE4-BED5-D42A96D8F61D}"/>
    <dgm:cxn modelId="{8E6F096F-20AA-4CAE-B66A-C2B187D9AFC5}" type="presOf" srcId="{54C1F8AC-3AB8-4818-ABBB-F986888AD88F}" destId="{C6D3A17B-1D87-418D-9909-BEF3850C8DD1}" srcOrd="0" destOrd="0" presId="urn:microsoft.com/office/officeart/2005/8/layout/default#2"/>
    <dgm:cxn modelId="{79B354A6-4C98-422E-B52F-3400CD25779A}" srcId="{36F9E7E3-1794-4783-8211-228BDDC8A470}" destId="{7C20C4B9-BF87-4ACB-B31E-D71B27F06532}" srcOrd="3" destOrd="0" parTransId="{417253A0-22D0-42E9-9FE2-2984A57402D3}" sibTransId="{7050899E-30C7-4D44-B2E1-02E415F6B61C}"/>
    <dgm:cxn modelId="{63B2A41E-7E33-4C1D-BDDF-04FB70285B8C}" type="presOf" srcId="{7C20C4B9-BF87-4ACB-B31E-D71B27F06532}" destId="{47C55835-E661-4804-870F-045C38B237CD}" srcOrd="0" destOrd="0" presId="urn:microsoft.com/office/officeart/2005/8/layout/default#2"/>
    <dgm:cxn modelId="{27C959D8-62EE-4C24-9139-B3027908F374}" type="presOf" srcId="{73957AE3-8FF1-44F5-95E0-E846E1314B22}" destId="{090E75F2-182C-40C4-BF8D-57E9E7CCA5C2}" srcOrd="0" destOrd="0" presId="urn:microsoft.com/office/officeart/2005/8/layout/default#2"/>
    <dgm:cxn modelId="{C71A6F04-3FC5-4F8A-BE5D-A7973C525A28}" srcId="{36F9E7E3-1794-4783-8211-228BDDC8A470}" destId="{29AB74BF-4465-481E-AC8F-E0B52962E6A0}" srcOrd="6" destOrd="0" parTransId="{433FBD1E-396A-4C2C-B11D-97193B91EF34}" sibTransId="{07C6AF2D-F079-45C4-A8BE-899D57E867F1}"/>
    <dgm:cxn modelId="{44D2EB6A-6563-46E3-B22B-CB8FE5AD4B5A}" type="presOf" srcId="{36F9E7E3-1794-4783-8211-228BDDC8A470}" destId="{FE95CE0E-55DD-407C-AE68-8BDEB761D1F2}" srcOrd="0" destOrd="0" presId="urn:microsoft.com/office/officeart/2005/8/layout/default#2"/>
    <dgm:cxn modelId="{BAE4EE52-59DA-4F4E-811B-6F1A9F51CF69}" type="presOf" srcId="{54867D23-88FF-4E38-885D-026C5B846451}" destId="{388BA931-3A39-4BE5-BF84-6CBDADA1117C}" srcOrd="0" destOrd="0" presId="urn:microsoft.com/office/officeart/2005/8/layout/default#2"/>
    <dgm:cxn modelId="{E70E39A6-EAFA-47B5-88DC-28AFD0EC75CB}" srcId="{36F9E7E3-1794-4783-8211-228BDDC8A470}" destId="{5AD29F08-76DF-43BB-B71C-7A452B4D6EA8}" srcOrd="5" destOrd="0" parTransId="{FA5984F0-F278-447D-998E-63349E9169DF}" sibTransId="{C085F082-2238-476D-81AF-8D63BFEE137E}"/>
    <dgm:cxn modelId="{25D6EC96-7536-4EE5-A907-E05AC73C73EF}" type="presOf" srcId="{29AB74BF-4465-481E-AC8F-E0B52962E6A0}" destId="{5AD75014-A1D4-44BD-94C7-493C8C3FBEC0}" srcOrd="0" destOrd="0" presId="urn:microsoft.com/office/officeart/2005/8/layout/default#2"/>
    <dgm:cxn modelId="{FF6B0230-0AF4-41A8-8981-36DFB87EFD9A}" srcId="{36F9E7E3-1794-4783-8211-228BDDC8A470}" destId="{73957AE3-8FF1-44F5-95E0-E846E1314B22}" srcOrd="8" destOrd="0" parTransId="{E1DC7883-9F1D-4E0A-A3CC-3F69E5598B06}" sibTransId="{C5186C0F-8708-47F9-A499-FEDD828AB720}"/>
    <dgm:cxn modelId="{87CCFE97-E146-4FD0-86CD-DCCB34D05C74}" type="presOf" srcId="{5AD29F08-76DF-43BB-B71C-7A452B4D6EA8}" destId="{923048FE-2A02-458B-86FC-C27B237F3A96}" srcOrd="0" destOrd="0" presId="urn:microsoft.com/office/officeart/2005/8/layout/default#2"/>
    <dgm:cxn modelId="{EAD3225A-0EB3-49C9-A09D-BB1139416A91}" srcId="{36F9E7E3-1794-4783-8211-228BDDC8A470}" destId="{B7249053-E1B3-447F-BCBC-1DD2B9F88AF0}" srcOrd="9" destOrd="0" parTransId="{F5DA77D4-B3D7-47CB-8BF5-0317ACE55B8C}" sibTransId="{1BCB05DA-BAA9-43EC-907F-0A53C0C0F57C}"/>
    <dgm:cxn modelId="{8E88120A-8C90-4D75-A900-EE2D9C19A4F1}" srcId="{36F9E7E3-1794-4783-8211-228BDDC8A470}" destId="{54867D23-88FF-4E38-885D-026C5B846451}" srcOrd="4" destOrd="0" parTransId="{BDA3F3CD-9D5F-4803-9416-11DB49D8A4BC}" sibTransId="{67FD077E-8637-4E73-A20A-429CE9926728}"/>
    <dgm:cxn modelId="{38FC4A86-161B-4BC0-AF87-9659F4B111FF}" srcId="{36F9E7E3-1794-4783-8211-228BDDC8A470}" destId="{9B5444AF-9C98-43B2-B855-995BDFFD293C}" srcOrd="1" destOrd="0" parTransId="{36E2F36E-1803-4E5F-AB66-C49608DBB353}" sibTransId="{AA939CAB-72CE-412A-A39A-00B366C843A4}"/>
    <dgm:cxn modelId="{EAD0C9E1-041C-4631-9C97-C163DDA4A83A}" type="presOf" srcId="{95FA0159-CD0F-4130-BABD-8F6AB99D7C85}" destId="{17E486B3-C504-4F20-B0E3-63314244E9EB}" srcOrd="0" destOrd="0" presId="urn:microsoft.com/office/officeart/2005/8/layout/default#2"/>
    <dgm:cxn modelId="{C2875A95-47F4-4C4C-B9C5-A46E3C364415}" srcId="{36F9E7E3-1794-4783-8211-228BDDC8A470}" destId="{95FA0159-CD0F-4130-BABD-8F6AB99D7C85}" srcOrd="0" destOrd="0" parTransId="{2D4A36AE-6544-4537-BC1E-C82162ABAEA7}" sibTransId="{85D9981F-3103-4C4E-BC50-98D9EE0F6F39}"/>
    <dgm:cxn modelId="{48C354D6-F36D-4E15-9F32-90B359A13ACB}" type="presOf" srcId="{9B5444AF-9C98-43B2-B855-995BDFFD293C}" destId="{AFCC5505-BF7A-4115-B378-53B0AEA3FD8C}" srcOrd="0" destOrd="0" presId="urn:microsoft.com/office/officeart/2005/8/layout/default#2"/>
    <dgm:cxn modelId="{9897E97F-D469-4E4B-A287-3A61CD4F718F}" type="presOf" srcId="{91CC865C-DEA9-4CE6-95A2-381A32A10B53}" destId="{88B475B1-5240-4B83-B2F1-549D21E6D4A9}" srcOrd="0" destOrd="0" presId="urn:microsoft.com/office/officeart/2005/8/layout/default#2"/>
    <dgm:cxn modelId="{1E7252CC-DCE9-44A6-B8D5-349D677DAABB}" type="presOf" srcId="{B7249053-E1B3-447F-BCBC-1DD2B9F88AF0}" destId="{14C357DD-CCBE-4C2F-9DB9-82BC945EE0D1}" srcOrd="0" destOrd="0" presId="urn:microsoft.com/office/officeart/2005/8/layout/default#2"/>
    <dgm:cxn modelId="{F877A123-6420-4AEB-B809-E975546ED67D}" type="presParOf" srcId="{FE95CE0E-55DD-407C-AE68-8BDEB761D1F2}" destId="{17E486B3-C504-4F20-B0E3-63314244E9EB}" srcOrd="0" destOrd="0" presId="urn:microsoft.com/office/officeart/2005/8/layout/default#2"/>
    <dgm:cxn modelId="{461086BA-9E5E-44BA-884C-3A72EDFD6880}" type="presParOf" srcId="{FE95CE0E-55DD-407C-AE68-8BDEB761D1F2}" destId="{0F218136-0C22-4EDF-ACA8-E63E49632F1E}" srcOrd="1" destOrd="0" presId="urn:microsoft.com/office/officeart/2005/8/layout/default#2"/>
    <dgm:cxn modelId="{41E9F7BC-C021-4BDD-8300-C5BA285370E0}" type="presParOf" srcId="{FE95CE0E-55DD-407C-AE68-8BDEB761D1F2}" destId="{AFCC5505-BF7A-4115-B378-53B0AEA3FD8C}" srcOrd="2" destOrd="0" presId="urn:microsoft.com/office/officeart/2005/8/layout/default#2"/>
    <dgm:cxn modelId="{8DDAC94E-4E5C-4AD7-86FD-4732159F5EAA}" type="presParOf" srcId="{FE95CE0E-55DD-407C-AE68-8BDEB761D1F2}" destId="{056603A2-3E36-46E0-BBB7-6170CA010CE2}" srcOrd="3" destOrd="0" presId="urn:microsoft.com/office/officeart/2005/8/layout/default#2"/>
    <dgm:cxn modelId="{8EE4E8CF-4D45-443E-899B-FDBD408F8A69}" type="presParOf" srcId="{FE95CE0E-55DD-407C-AE68-8BDEB761D1F2}" destId="{88B475B1-5240-4B83-B2F1-549D21E6D4A9}" srcOrd="4" destOrd="0" presId="urn:microsoft.com/office/officeart/2005/8/layout/default#2"/>
    <dgm:cxn modelId="{D5056C3A-7E86-4CD6-ACE9-0C29CF86351B}" type="presParOf" srcId="{FE95CE0E-55DD-407C-AE68-8BDEB761D1F2}" destId="{A5B9A865-6D42-4624-BEC6-440B40210719}" srcOrd="5" destOrd="0" presId="urn:microsoft.com/office/officeart/2005/8/layout/default#2"/>
    <dgm:cxn modelId="{C4C1CD27-6FC0-4498-9EB5-30ACF78A83B4}" type="presParOf" srcId="{FE95CE0E-55DD-407C-AE68-8BDEB761D1F2}" destId="{47C55835-E661-4804-870F-045C38B237CD}" srcOrd="6" destOrd="0" presId="urn:microsoft.com/office/officeart/2005/8/layout/default#2"/>
    <dgm:cxn modelId="{3B9DC139-AF95-4E93-B042-5C950345E47F}" type="presParOf" srcId="{FE95CE0E-55DD-407C-AE68-8BDEB761D1F2}" destId="{E998A629-156F-453C-91DF-8E55BC32BF66}" srcOrd="7" destOrd="0" presId="urn:microsoft.com/office/officeart/2005/8/layout/default#2"/>
    <dgm:cxn modelId="{0151B206-7C6B-4E82-BECD-2DC46E128417}" type="presParOf" srcId="{FE95CE0E-55DD-407C-AE68-8BDEB761D1F2}" destId="{388BA931-3A39-4BE5-BF84-6CBDADA1117C}" srcOrd="8" destOrd="0" presId="urn:microsoft.com/office/officeart/2005/8/layout/default#2"/>
    <dgm:cxn modelId="{4DEF8901-A5CB-4443-BD25-498472E0413A}" type="presParOf" srcId="{FE95CE0E-55DD-407C-AE68-8BDEB761D1F2}" destId="{6D244423-351C-4225-BD8A-D9656656660C}" srcOrd="9" destOrd="0" presId="urn:microsoft.com/office/officeart/2005/8/layout/default#2"/>
    <dgm:cxn modelId="{BACCB155-CCB2-48CE-AE78-FEC065EE1F42}" type="presParOf" srcId="{FE95CE0E-55DD-407C-AE68-8BDEB761D1F2}" destId="{923048FE-2A02-458B-86FC-C27B237F3A96}" srcOrd="10" destOrd="0" presId="urn:microsoft.com/office/officeart/2005/8/layout/default#2"/>
    <dgm:cxn modelId="{BB10C2DB-D424-4CFC-BBA9-C47300E233AB}" type="presParOf" srcId="{FE95CE0E-55DD-407C-AE68-8BDEB761D1F2}" destId="{01DC0EAB-443A-4B53-A741-A4E73BB9F76F}" srcOrd="11" destOrd="0" presId="urn:microsoft.com/office/officeart/2005/8/layout/default#2"/>
    <dgm:cxn modelId="{D6145B54-EC74-4F9A-B896-FCCD8A75ACBE}" type="presParOf" srcId="{FE95CE0E-55DD-407C-AE68-8BDEB761D1F2}" destId="{5AD75014-A1D4-44BD-94C7-493C8C3FBEC0}" srcOrd="12" destOrd="0" presId="urn:microsoft.com/office/officeart/2005/8/layout/default#2"/>
    <dgm:cxn modelId="{CB8E8293-1FA9-4B22-8BE8-39E300E08BE6}" type="presParOf" srcId="{FE95CE0E-55DD-407C-AE68-8BDEB761D1F2}" destId="{20FC648E-98D6-4E57-BB0A-F8003FF2E236}" srcOrd="13" destOrd="0" presId="urn:microsoft.com/office/officeart/2005/8/layout/default#2"/>
    <dgm:cxn modelId="{92839EB2-13DF-4E35-9352-397E1823F66E}" type="presParOf" srcId="{FE95CE0E-55DD-407C-AE68-8BDEB761D1F2}" destId="{C6D3A17B-1D87-418D-9909-BEF3850C8DD1}" srcOrd="14" destOrd="0" presId="urn:microsoft.com/office/officeart/2005/8/layout/default#2"/>
    <dgm:cxn modelId="{50DFC730-4E91-4D6A-A5F5-1DCC93C730A3}" type="presParOf" srcId="{FE95CE0E-55DD-407C-AE68-8BDEB761D1F2}" destId="{401A8D35-39CF-4513-BF99-D417840E518A}" srcOrd="15" destOrd="0" presId="urn:microsoft.com/office/officeart/2005/8/layout/default#2"/>
    <dgm:cxn modelId="{7D66C4EE-C58A-4435-828D-7C2188FAF573}" type="presParOf" srcId="{FE95CE0E-55DD-407C-AE68-8BDEB761D1F2}" destId="{090E75F2-182C-40C4-BF8D-57E9E7CCA5C2}" srcOrd="16" destOrd="0" presId="urn:microsoft.com/office/officeart/2005/8/layout/default#2"/>
    <dgm:cxn modelId="{D08F1D39-FC7D-4A79-8310-9C5604759E96}" type="presParOf" srcId="{FE95CE0E-55DD-407C-AE68-8BDEB761D1F2}" destId="{1D1A572E-F2AA-4D24-BDAD-EC37D5B498EB}" srcOrd="17" destOrd="0" presId="urn:microsoft.com/office/officeart/2005/8/layout/default#2"/>
    <dgm:cxn modelId="{45EADA6E-9D1E-4BA9-B87B-1DFCE68273E5}" type="presParOf" srcId="{FE95CE0E-55DD-407C-AE68-8BDEB761D1F2}" destId="{14C357DD-CCBE-4C2F-9DB9-82BC945EE0D1}" srcOrd="1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220CFC-CA0C-492E-A994-505F038A02A6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E9768D1C-A44A-4CB5-9914-24A85FBF1BB6}">
      <dgm:prSet phldrT="[Текст]" custT="1"/>
      <dgm:spPr/>
      <dgm:t>
        <a:bodyPr/>
        <a:lstStyle/>
        <a:p>
          <a:pPr algn="ctr"/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Хочу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7AE39A4-01EB-4017-9E59-095EF6CDB2FF}" type="parTrans" cxnId="{D3C1CFF5-A600-46FD-BED8-DB75C0DA48A4}">
      <dgm:prSet/>
      <dgm:spPr/>
      <dgm:t>
        <a:bodyPr/>
        <a:lstStyle/>
        <a:p>
          <a:pPr algn="ctr"/>
          <a:endParaRPr lang="ru-RU"/>
        </a:p>
      </dgm:t>
    </dgm:pt>
    <dgm:pt modelId="{A7496FD8-A596-4E67-860D-2832C1C7EBCF}" type="sibTrans" cxnId="{D3C1CFF5-A600-46FD-BED8-DB75C0DA48A4}">
      <dgm:prSet/>
      <dgm:spPr/>
      <dgm:t>
        <a:bodyPr/>
        <a:lstStyle/>
        <a:p>
          <a:pPr algn="ctr"/>
          <a:endParaRPr lang="ru-RU"/>
        </a:p>
      </dgm:t>
    </dgm:pt>
    <dgm:pt modelId="{11483948-CC53-4424-AEC5-5B286127305E}">
      <dgm:prSet phldrT="[Текст]" custT="1"/>
      <dgm:spPr/>
      <dgm:t>
        <a:bodyPr/>
        <a:lstStyle/>
        <a:p>
          <a:pPr algn="ctr"/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Треба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FA09933-59A7-49B3-9EEC-9C59B0DB4E7A}" type="parTrans" cxnId="{72138AA1-7847-421E-9D86-0D71A431462F}">
      <dgm:prSet/>
      <dgm:spPr/>
      <dgm:t>
        <a:bodyPr/>
        <a:lstStyle/>
        <a:p>
          <a:pPr algn="ctr"/>
          <a:endParaRPr lang="ru-RU"/>
        </a:p>
      </dgm:t>
    </dgm:pt>
    <dgm:pt modelId="{E05613F3-5C0C-42B5-9D8E-F0DA10188AFC}" type="sibTrans" cxnId="{72138AA1-7847-421E-9D86-0D71A431462F}">
      <dgm:prSet/>
      <dgm:spPr/>
      <dgm:t>
        <a:bodyPr/>
        <a:lstStyle/>
        <a:p>
          <a:pPr algn="ctr"/>
          <a:endParaRPr lang="ru-RU"/>
        </a:p>
      </dgm:t>
    </dgm:pt>
    <dgm:pt modelId="{DFCCBA53-61D8-42C8-8D5B-33EF8F001CE2}">
      <dgm:prSet phldrT="[Текст]" custT="1"/>
      <dgm:spPr/>
      <dgm:t>
        <a:bodyPr/>
        <a:lstStyle/>
        <a:p>
          <a:pPr algn="ctr"/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Можу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BBC9F00-A848-4C51-8FC5-5B4ECDAC08A7}" type="parTrans" cxnId="{52560A62-2189-4B0D-BF0A-9BC1272EFC5B}">
      <dgm:prSet/>
      <dgm:spPr/>
      <dgm:t>
        <a:bodyPr/>
        <a:lstStyle/>
        <a:p>
          <a:pPr algn="ctr"/>
          <a:endParaRPr lang="ru-RU"/>
        </a:p>
      </dgm:t>
    </dgm:pt>
    <dgm:pt modelId="{11F3F95E-B1B1-4318-AFF3-B530CC461A83}" type="sibTrans" cxnId="{52560A62-2189-4B0D-BF0A-9BC1272EFC5B}">
      <dgm:prSet/>
      <dgm:spPr/>
      <dgm:t>
        <a:bodyPr/>
        <a:lstStyle/>
        <a:p>
          <a:pPr algn="ctr"/>
          <a:endParaRPr lang="ru-RU"/>
        </a:p>
      </dgm:t>
    </dgm:pt>
    <dgm:pt modelId="{60BDFDB1-77C3-4750-AC07-445020450F0E}" type="pres">
      <dgm:prSet presAssocID="{2D220CFC-CA0C-492E-A994-505F038A02A6}" presName="compositeShape" presStyleCnt="0">
        <dgm:presLayoutVars>
          <dgm:chMax val="7"/>
          <dgm:dir/>
          <dgm:resizeHandles val="exact"/>
        </dgm:presLayoutVars>
      </dgm:prSet>
      <dgm:spPr/>
    </dgm:pt>
    <dgm:pt modelId="{29FA29F6-D88E-48C0-B4B9-F135384243F9}" type="pres">
      <dgm:prSet presAssocID="{E9768D1C-A44A-4CB5-9914-24A85FBF1BB6}" presName="circ1" presStyleLbl="vennNode1" presStyleIdx="0" presStyleCnt="3" custLinFactNeighborX="688" custLinFactNeighborY="4569"/>
      <dgm:spPr/>
      <dgm:t>
        <a:bodyPr/>
        <a:lstStyle/>
        <a:p>
          <a:endParaRPr lang="ru-RU"/>
        </a:p>
      </dgm:t>
    </dgm:pt>
    <dgm:pt modelId="{3278823D-B3E2-41EE-8824-4EB549A09E7A}" type="pres">
      <dgm:prSet presAssocID="{E9768D1C-A44A-4CB5-9914-24A85FBF1B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F6349-9842-4EE2-8513-D18A686EC4A8}" type="pres">
      <dgm:prSet presAssocID="{11483948-CC53-4424-AEC5-5B286127305E}" presName="circ2" presStyleLbl="vennNode1" presStyleIdx="1" presStyleCnt="3"/>
      <dgm:spPr/>
      <dgm:t>
        <a:bodyPr/>
        <a:lstStyle/>
        <a:p>
          <a:endParaRPr lang="ru-RU"/>
        </a:p>
      </dgm:t>
    </dgm:pt>
    <dgm:pt modelId="{AD885810-DB80-4782-AAEF-721F95864539}" type="pres">
      <dgm:prSet presAssocID="{11483948-CC53-4424-AEC5-5B286127305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C207A-160A-4488-BB3C-ACD48425CDAA}" type="pres">
      <dgm:prSet presAssocID="{DFCCBA53-61D8-42C8-8D5B-33EF8F001CE2}" presName="circ3" presStyleLbl="vennNode1" presStyleIdx="2" presStyleCnt="3"/>
      <dgm:spPr/>
      <dgm:t>
        <a:bodyPr/>
        <a:lstStyle/>
        <a:p>
          <a:endParaRPr lang="ru-RU"/>
        </a:p>
      </dgm:t>
    </dgm:pt>
    <dgm:pt modelId="{7459D8A1-1825-498B-AF4A-A69664FB2159}" type="pres">
      <dgm:prSet presAssocID="{DFCCBA53-61D8-42C8-8D5B-33EF8F001CE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B5A452-276E-4945-9B02-6EE788F12F31}" type="presOf" srcId="{DFCCBA53-61D8-42C8-8D5B-33EF8F001CE2}" destId="{7459D8A1-1825-498B-AF4A-A69664FB2159}" srcOrd="1" destOrd="0" presId="urn:microsoft.com/office/officeart/2005/8/layout/venn1"/>
    <dgm:cxn modelId="{6871FF70-55A3-42A7-9AFA-1407FA68591F}" type="presOf" srcId="{E9768D1C-A44A-4CB5-9914-24A85FBF1BB6}" destId="{3278823D-B3E2-41EE-8824-4EB549A09E7A}" srcOrd="1" destOrd="0" presId="urn:microsoft.com/office/officeart/2005/8/layout/venn1"/>
    <dgm:cxn modelId="{52560A62-2189-4B0D-BF0A-9BC1272EFC5B}" srcId="{2D220CFC-CA0C-492E-A994-505F038A02A6}" destId="{DFCCBA53-61D8-42C8-8D5B-33EF8F001CE2}" srcOrd="2" destOrd="0" parTransId="{3BBC9F00-A848-4C51-8FC5-5B4ECDAC08A7}" sibTransId="{11F3F95E-B1B1-4318-AFF3-B530CC461A83}"/>
    <dgm:cxn modelId="{53A51A28-6D8B-4D98-8549-C17C1BE7A7D2}" type="presOf" srcId="{E9768D1C-A44A-4CB5-9914-24A85FBF1BB6}" destId="{29FA29F6-D88E-48C0-B4B9-F135384243F9}" srcOrd="0" destOrd="0" presId="urn:microsoft.com/office/officeart/2005/8/layout/venn1"/>
    <dgm:cxn modelId="{151272B4-29CE-4857-8198-56112F71AA1F}" type="presOf" srcId="{DFCCBA53-61D8-42C8-8D5B-33EF8F001CE2}" destId="{A24C207A-160A-4488-BB3C-ACD48425CDAA}" srcOrd="0" destOrd="0" presId="urn:microsoft.com/office/officeart/2005/8/layout/venn1"/>
    <dgm:cxn modelId="{D3C1CFF5-A600-46FD-BED8-DB75C0DA48A4}" srcId="{2D220CFC-CA0C-492E-A994-505F038A02A6}" destId="{E9768D1C-A44A-4CB5-9914-24A85FBF1BB6}" srcOrd="0" destOrd="0" parTransId="{77AE39A4-01EB-4017-9E59-095EF6CDB2FF}" sibTransId="{A7496FD8-A596-4E67-860D-2832C1C7EBCF}"/>
    <dgm:cxn modelId="{72138AA1-7847-421E-9D86-0D71A431462F}" srcId="{2D220CFC-CA0C-492E-A994-505F038A02A6}" destId="{11483948-CC53-4424-AEC5-5B286127305E}" srcOrd="1" destOrd="0" parTransId="{AFA09933-59A7-49B3-9EEC-9C59B0DB4E7A}" sibTransId="{E05613F3-5C0C-42B5-9D8E-F0DA10188AFC}"/>
    <dgm:cxn modelId="{CE048B07-EED6-4473-8AAD-AA2109589230}" type="presOf" srcId="{11483948-CC53-4424-AEC5-5B286127305E}" destId="{74FF6349-9842-4EE2-8513-D18A686EC4A8}" srcOrd="0" destOrd="0" presId="urn:microsoft.com/office/officeart/2005/8/layout/venn1"/>
    <dgm:cxn modelId="{785A3587-B7AC-479C-B7F7-548426572DDF}" type="presOf" srcId="{11483948-CC53-4424-AEC5-5B286127305E}" destId="{AD885810-DB80-4782-AAEF-721F95864539}" srcOrd="1" destOrd="0" presId="urn:microsoft.com/office/officeart/2005/8/layout/venn1"/>
    <dgm:cxn modelId="{EE9D3F99-126C-4A85-87A5-27B739E65D25}" type="presOf" srcId="{2D220CFC-CA0C-492E-A994-505F038A02A6}" destId="{60BDFDB1-77C3-4750-AC07-445020450F0E}" srcOrd="0" destOrd="0" presId="urn:microsoft.com/office/officeart/2005/8/layout/venn1"/>
    <dgm:cxn modelId="{C2A3145A-72A7-486D-9E52-00F3CFA93023}" type="presParOf" srcId="{60BDFDB1-77C3-4750-AC07-445020450F0E}" destId="{29FA29F6-D88E-48C0-B4B9-F135384243F9}" srcOrd="0" destOrd="0" presId="urn:microsoft.com/office/officeart/2005/8/layout/venn1"/>
    <dgm:cxn modelId="{A8719EF5-A014-4B6F-A331-4618EA4463B2}" type="presParOf" srcId="{60BDFDB1-77C3-4750-AC07-445020450F0E}" destId="{3278823D-B3E2-41EE-8824-4EB549A09E7A}" srcOrd="1" destOrd="0" presId="urn:microsoft.com/office/officeart/2005/8/layout/venn1"/>
    <dgm:cxn modelId="{C848B2EC-C57C-4E71-AF95-3A9B71BD1252}" type="presParOf" srcId="{60BDFDB1-77C3-4750-AC07-445020450F0E}" destId="{74FF6349-9842-4EE2-8513-D18A686EC4A8}" srcOrd="2" destOrd="0" presId="urn:microsoft.com/office/officeart/2005/8/layout/venn1"/>
    <dgm:cxn modelId="{78DED1CA-B069-44E7-8493-2C86292B2C36}" type="presParOf" srcId="{60BDFDB1-77C3-4750-AC07-445020450F0E}" destId="{AD885810-DB80-4782-AAEF-721F95864539}" srcOrd="3" destOrd="0" presId="urn:microsoft.com/office/officeart/2005/8/layout/venn1"/>
    <dgm:cxn modelId="{88DA058B-AB56-4810-B15D-FF3034B41546}" type="presParOf" srcId="{60BDFDB1-77C3-4750-AC07-445020450F0E}" destId="{A24C207A-160A-4488-BB3C-ACD48425CDAA}" srcOrd="4" destOrd="0" presId="urn:microsoft.com/office/officeart/2005/8/layout/venn1"/>
    <dgm:cxn modelId="{0E81AB16-A75D-4742-98E0-56C3AB90E4AD}" type="presParOf" srcId="{60BDFDB1-77C3-4750-AC07-445020450F0E}" destId="{7459D8A1-1825-498B-AF4A-A69664FB215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FB55C-C06C-4291-BF9B-A13FC28A0CFC}">
      <dsp:nvSpPr>
        <dsp:cNvPr id="0" name=""/>
        <dsp:cNvSpPr/>
      </dsp:nvSpPr>
      <dsp:spPr>
        <a:xfrm>
          <a:off x="1119" y="6815"/>
          <a:ext cx="8316687" cy="1305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itchFamily="18" charset="0"/>
              <a:cs typeface="Times New Roman" pitchFamily="18" charset="0"/>
            </a:rPr>
            <a:t>Елементи ринку праці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358" y="45054"/>
        <a:ext cx="8240209" cy="1229095"/>
      </dsp:txXfrm>
    </dsp:sp>
    <dsp:sp modelId="{6023ED8E-D1E4-4DC7-91C0-985C68534667}">
      <dsp:nvSpPr>
        <dsp:cNvPr id="0" name=""/>
        <dsp:cNvSpPr/>
      </dsp:nvSpPr>
      <dsp:spPr>
        <a:xfrm>
          <a:off x="832787" y="1312389"/>
          <a:ext cx="831668" cy="979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180"/>
              </a:lnTo>
              <a:lnTo>
                <a:pt x="831668" y="9791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0A6E4-66C4-4EEA-A531-4816379051C4}">
      <dsp:nvSpPr>
        <dsp:cNvPr id="0" name=""/>
        <dsp:cNvSpPr/>
      </dsp:nvSpPr>
      <dsp:spPr>
        <a:xfrm>
          <a:off x="1664456" y="1638782"/>
          <a:ext cx="6658718" cy="1305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Попит на працю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02695" y="1677021"/>
        <a:ext cx="6582240" cy="1229095"/>
      </dsp:txXfrm>
    </dsp:sp>
    <dsp:sp modelId="{3E561A75-B3B2-4DD4-BECC-162DDAD6A869}">
      <dsp:nvSpPr>
        <dsp:cNvPr id="0" name=""/>
        <dsp:cNvSpPr/>
      </dsp:nvSpPr>
      <dsp:spPr>
        <a:xfrm>
          <a:off x="832787" y="1312389"/>
          <a:ext cx="831668" cy="2611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147"/>
              </a:lnTo>
              <a:lnTo>
                <a:pt x="831668" y="26111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F4E07-11F7-46E9-9DA7-5AC4A0981892}">
      <dsp:nvSpPr>
        <dsp:cNvPr id="0" name=""/>
        <dsp:cNvSpPr/>
      </dsp:nvSpPr>
      <dsp:spPr>
        <a:xfrm>
          <a:off x="1664456" y="3270749"/>
          <a:ext cx="6664066" cy="1305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Пропозиція праці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02695" y="3308988"/>
        <a:ext cx="6587588" cy="1229095"/>
      </dsp:txXfrm>
    </dsp:sp>
    <dsp:sp modelId="{724F18AA-2C46-49E7-B29F-3C1324FDE9FC}">
      <dsp:nvSpPr>
        <dsp:cNvPr id="0" name=""/>
        <dsp:cNvSpPr/>
      </dsp:nvSpPr>
      <dsp:spPr>
        <a:xfrm>
          <a:off x="832787" y="1312389"/>
          <a:ext cx="792480" cy="4243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3114"/>
              </a:lnTo>
              <a:lnTo>
                <a:pt x="792480" y="42431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40967-04BD-4D02-A9EF-C01EE11F10A8}">
      <dsp:nvSpPr>
        <dsp:cNvPr id="0" name=""/>
        <dsp:cNvSpPr/>
      </dsp:nvSpPr>
      <dsp:spPr>
        <a:xfrm>
          <a:off x="1625268" y="4902716"/>
          <a:ext cx="6648378" cy="1305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Ціна (заробітна плата)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3507" y="4940955"/>
        <a:ext cx="6571900" cy="1229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8987D-9BBE-4DAB-9081-C4AB214F6437}">
      <dsp:nvSpPr>
        <dsp:cNvPr id="0" name=""/>
        <dsp:cNvSpPr/>
      </dsp:nvSpPr>
      <dsp:spPr>
        <a:xfrm>
          <a:off x="5525" y="2109"/>
          <a:ext cx="8561509" cy="1231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itchFamily="18" charset="0"/>
              <a:cs typeface="Times New Roman" pitchFamily="18" charset="0"/>
            </a:rPr>
            <a:t>Затребувані спеціальності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(за даними Державної служби зайнятості)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06" y="38190"/>
        <a:ext cx="8489347" cy="1159743"/>
      </dsp:txXfrm>
    </dsp:sp>
    <dsp:sp modelId="{9018369D-AD7D-4336-8195-886BBA30835D}">
      <dsp:nvSpPr>
        <dsp:cNvPr id="0" name=""/>
        <dsp:cNvSpPr/>
      </dsp:nvSpPr>
      <dsp:spPr>
        <a:xfrm>
          <a:off x="5525" y="1593594"/>
          <a:ext cx="723100" cy="4762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Фармацевти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704" y="1614773"/>
        <a:ext cx="680742" cy="4719919"/>
      </dsp:txXfrm>
    </dsp:sp>
    <dsp:sp modelId="{547F1ED0-F182-4DFF-AB12-41B33326FDB9}">
      <dsp:nvSpPr>
        <dsp:cNvPr id="0" name=""/>
        <dsp:cNvSpPr/>
      </dsp:nvSpPr>
      <dsp:spPr>
        <a:xfrm>
          <a:off x="789366" y="1593594"/>
          <a:ext cx="723100" cy="4762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Інженери різних галузей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0545" y="1614773"/>
        <a:ext cx="680742" cy="4719919"/>
      </dsp:txXfrm>
    </dsp:sp>
    <dsp:sp modelId="{E5D4C969-81F0-428C-9955-7B65B6DC3244}">
      <dsp:nvSpPr>
        <dsp:cNvPr id="0" name=""/>
        <dsp:cNvSpPr/>
      </dsp:nvSpPr>
      <dsp:spPr>
        <a:xfrm>
          <a:off x="1573207" y="1593594"/>
          <a:ext cx="723100" cy="4762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Працівники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сільського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господарства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трактористи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птахівники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тваринники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робіт-ники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обслуговування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сільгосптехніки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…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94386" y="1614773"/>
        <a:ext cx="680742" cy="4719919"/>
      </dsp:txXfrm>
    </dsp:sp>
    <dsp:sp modelId="{8F3961F3-4D29-4408-BCF0-21B719D5C025}">
      <dsp:nvSpPr>
        <dsp:cNvPr id="0" name=""/>
        <dsp:cNvSpPr/>
      </dsp:nvSpPr>
      <dsp:spPr>
        <a:xfrm>
          <a:off x="2357047" y="1593594"/>
          <a:ext cx="723100" cy="4762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Працівники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сфери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послуг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продавці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швачки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кухарі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офіціанти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охоронці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медсестри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78226" y="1614773"/>
        <a:ext cx="680742" cy="4719919"/>
      </dsp:txXfrm>
    </dsp:sp>
    <dsp:sp modelId="{DA6D18A1-AB30-4454-B7C2-B8CA07CCFFB6}">
      <dsp:nvSpPr>
        <dsp:cNvPr id="0" name=""/>
        <dsp:cNvSpPr/>
      </dsp:nvSpPr>
      <dsp:spPr>
        <a:xfrm>
          <a:off x="3140888" y="1593594"/>
          <a:ext cx="723100" cy="4762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Електрозварювальники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62067" y="1614773"/>
        <a:ext cx="680742" cy="4719919"/>
      </dsp:txXfrm>
    </dsp:sp>
    <dsp:sp modelId="{0361B64B-77D9-4734-BA9A-D5F2EF16AA7C}">
      <dsp:nvSpPr>
        <dsp:cNvPr id="0" name=""/>
        <dsp:cNvSpPr/>
      </dsp:nvSpPr>
      <dsp:spPr>
        <a:xfrm>
          <a:off x="3924729" y="1593594"/>
          <a:ext cx="723100" cy="4762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Слюсарі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5908" y="1614773"/>
        <a:ext cx="680742" cy="4719919"/>
      </dsp:txXfrm>
    </dsp:sp>
    <dsp:sp modelId="{084D3915-6A0E-4BB0-9245-D9AE9891DC97}">
      <dsp:nvSpPr>
        <dsp:cNvPr id="0" name=""/>
        <dsp:cNvSpPr/>
      </dsp:nvSpPr>
      <dsp:spPr>
        <a:xfrm>
          <a:off x="4708570" y="1593594"/>
          <a:ext cx="723100" cy="4762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Токарі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29749" y="1614773"/>
        <a:ext cx="680742" cy="4719919"/>
      </dsp:txXfrm>
    </dsp:sp>
    <dsp:sp modelId="{9A67D8CE-4842-47BF-838D-7DD0EB73FF37}">
      <dsp:nvSpPr>
        <dsp:cNvPr id="0" name=""/>
        <dsp:cNvSpPr/>
      </dsp:nvSpPr>
      <dsp:spPr>
        <a:xfrm>
          <a:off x="5492411" y="1593594"/>
          <a:ext cx="723100" cy="4762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Пекарі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3590" y="1614773"/>
        <a:ext cx="680742" cy="4719919"/>
      </dsp:txXfrm>
    </dsp:sp>
    <dsp:sp modelId="{16AB0758-CCC2-4992-80DA-A4417D833847}">
      <dsp:nvSpPr>
        <dsp:cNvPr id="0" name=""/>
        <dsp:cNvSpPr/>
      </dsp:nvSpPr>
      <dsp:spPr>
        <a:xfrm>
          <a:off x="6276252" y="1593594"/>
          <a:ext cx="723100" cy="4762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Водії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7431" y="1614773"/>
        <a:ext cx="680742" cy="4719919"/>
      </dsp:txXfrm>
    </dsp:sp>
    <dsp:sp modelId="{04B93C04-544A-4FA7-B9FF-91B16388DD22}">
      <dsp:nvSpPr>
        <dsp:cNvPr id="0" name=""/>
        <dsp:cNvSpPr/>
      </dsp:nvSpPr>
      <dsp:spPr>
        <a:xfrm>
          <a:off x="7063643" y="1571640"/>
          <a:ext cx="723100" cy="4762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Столяри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84822" y="1592819"/>
        <a:ext cx="680742" cy="4719919"/>
      </dsp:txXfrm>
    </dsp:sp>
    <dsp:sp modelId="{3407483D-7EAA-4F9A-A718-88E99F6A9953}">
      <dsp:nvSpPr>
        <dsp:cNvPr id="0" name=""/>
        <dsp:cNvSpPr/>
      </dsp:nvSpPr>
      <dsp:spPr>
        <a:xfrm>
          <a:off x="7843934" y="1593594"/>
          <a:ext cx="723100" cy="4762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Вчителі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65113" y="1614773"/>
        <a:ext cx="680742" cy="4719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4F7A6-4B11-44B4-89BB-40FF17A9F4BC}">
      <dsp:nvSpPr>
        <dsp:cNvPr id="0" name=""/>
        <dsp:cNvSpPr/>
      </dsp:nvSpPr>
      <dsp:spPr>
        <a:xfrm>
          <a:off x="0" y="543261"/>
          <a:ext cx="7467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4CE00-3E6E-4229-98E5-A7F38BB5B9C8}">
      <dsp:nvSpPr>
        <dsp:cNvPr id="0" name=""/>
        <dsp:cNvSpPr/>
      </dsp:nvSpPr>
      <dsp:spPr>
        <a:xfrm>
          <a:off x="373380" y="41421"/>
          <a:ext cx="52273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власні бажання;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2376" y="90417"/>
        <a:ext cx="5129328" cy="905688"/>
      </dsp:txXfrm>
    </dsp:sp>
    <dsp:sp modelId="{60B63C48-983B-4F76-9D06-249CB442171E}">
      <dsp:nvSpPr>
        <dsp:cNvPr id="0" name=""/>
        <dsp:cNvSpPr/>
      </dsp:nvSpPr>
      <dsp:spPr>
        <a:xfrm>
          <a:off x="0" y="2085501"/>
          <a:ext cx="7467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B9BEE-72F1-4578-A89E-8B9F9A90FA69}">
      <dsp:nvSpPr>
        <dsp:cNvPr id="0" name=""/>
        <dsp:cNvSpPr/>
      </dsp:nvSpPr>
      <dsp:spPr>
        <a:xfrm>
          <a:off x="373380" y="1583661"/>
          <a:ext cx="52273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здібності;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2376" y="1632657"/>
        <a:ext cx="5129328" cy="905688"/>
      </dsp:txXfrm>
    </dsp:sp>
    <dsp:sp modelId="{5E00F146-E555-4936-8B6F-E9AEF2D3FF7C}">
      <dsp:nvSpPr>
        <dsp:cNvPr id="0" name=""/>
        <dsp:cNvSpPr/>
      </dsp:nvSpPr>
      <dsp:spPr>
        <a:xfrm>
          <a:off x="0" y="3627741"/>
          <a:ext cx="7467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13434-57EE-4683-9CB3-03C3E0E4B7D8}">
      <dsp:nvSpPr>
        <dsp:cNvPr id="0" name=""/>
        <dsp:cNvSpPr/>
      </dsp:nvSpPr>
      <dsp:spPr>
        <a:xfrm>
          <a:off x="373380" y="3125901"/>
          <a:ext cx="52273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- перспективи на ринку праці.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2376" y="3174897"/>
        <a:ext cx="5129328" cy="905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4EB0C-EC32-41E1-8C26-0C96B93A0F62}">
      <dsp:nvSpPr>
        <dsp:cNvPr id="0" name=""/>
        <dsp:cNvSpPr/>
      </dsp:nvSpPr>
      <dsp:spPr>
        <a:xfrm>
          <a:off x="729979" y="883"/>
          <a:ext cx="1798524" cy="107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Times New Roman" pitchFamily="18" charset="0"/>
              <a:cs typeface="Times New Roman" pitchFamily="18" charset="0"/>
            </a:rPr>
            <a:t>Оператор з обробки інформації та програмного забезпечення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9979" y="883"/>
        <a:ext cx="1798524" cy="1079114"/>
      </dsp:txXfrm>
    </dsp:sp>
    <dsp:sp modelId="{C5C01BEE-ABB9-4C35-BCCC-443B23D551BD}">
      <dsp:nvSpPr>
        <dsp:cNvPr id="0" name=""/>
        <dsp:cNvSpPr/>
      </dsp:nvSpPr>
      <dsp:spPr>
        <a:xfrm>
          <a:off x="2708356" y="883"/>
          <a:ext cx="1798524" cy="107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Медсестра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8356" y="883"/>
        <a:ext cx="1798524" cy="1079114"/>
      </dsp:txXfrm>
    </dsp:sp>
    <dsp:sp modelId="{05309AC2-CC22-4DF0-955C-D66B88E34E8A}">
      <dsp:nvSpPr>
        <dsp:cNvPr id="0" name=""/>
        <dsp:cNvSpPr/>
      </dsp:nvSpPr>
      <dsp:spPr>
        <a:xfrm>
          <a:off x="4686733" y="883"/>
          <a:ext cx="1798524" cy="107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Фармацевт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86733" y="883"/>
        <a:ext cx="1798524" cy="1079114"/>
      </dsp:txXfrm>
    </dsp:sp>
    <dsp:sp modelId="{02D292D2-D392-4425-AB37-0FC4881B3738}">
      <dsp:nvSpPr>
        <dsp:cNvPr id="0" name=""/>
        <dsp:cNvSpPr/>
      </dsp:nvSpPr>
      <dsp:spPr>
        <a:xfrm>
          <a:off x="729979" y="1259850"/>
          <a:ext cx="1798524" cy="107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Times New Roman" pitchFamily="18" charset="0"/>
              <a:cs typeface="Times New Roman" pitchFamily="18" charset="0"/>
            </a:rPr>
            <a:t>Перукар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9979" y="1259850"/>
        <a:ext cx="1798524" cy="1079114"/>
      </dsp:txXfrm>
    </dsp:sp>
    <dsp:sp modelId="{FF621C01-F762-4AA2-888A-7F6294B6A9C8}">
      <dsp:nvSpPr>
        <dsp:cNvPr id="0" name=""/>
        <dsp:cNvSpPr/>
      </dsp:nvSpPr>
      <dsp:spPr>
        <a:xfrm>
          <a:off x="2708356" y="1259850"/>
          <a:ext cx="1798524" cy="107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Times New Roman" pitchFamily="18" charset="0"/>
              <a:cs typeface="Times New Roman" pitchFamily="18" charset="0"/>
            </a:rPr>
            <a:t>Швачка 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8356" y="1259850"/>
        <a:ext cx="1798524" cy="1079114"/>
      </dsp:txXfrm>
    </dsp:sp>
    <dsp:sp modelId="{96B915F3-D3A5-47E9-8336-7F9BB8E82C5F}">
      <dsp:nvSpPr>
        <dsp:cNvPr id="0" name=""/>
        <dsp:cNvSpPr/>
      </dsp:nvSpPr>
      <dsp:spPr>
        <a:xfrm>
          <a:off x="4686733" y="1259850"/>
          <a:ext cx="1798524" cy="107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latin typeface="Times New Roman" pitchFamily="18" charset="0"/>
              <a:cs typeface="Times New Roman" pitchFamily="18" charset="0"/>
            </a:rPr>
            <a:t>Майстер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 ресторанного </a:t>
          </a:r>
          <a:r>
            <a:rPr lang="ru-RU" sz="1500" kern="1200" dirty="0" err="1" smtClean="0">
              <a:latin typeface="Times New Roman" pitchFamily="18" charset="0"/>
              <a:cs typeface="Times New Roman" pitchFamily="18" charset="0"/>
            </a:rPr>
            <a:t>обслуговування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86733" y="1259850"/>
        <a:ext cx="1798524" cy="1079114"/>
      </dsp:txXfrm>
    </dsp:sp>
    <dsp:sp modelId="{CC38C785-0E2E-4352-BA6B-7B8A0B40A5C4}">
      <dsp:nvSpPr>
        <dsp:cNvPr id="0" name=""/>
        <dsp:cNvSpPr/>
      </dsp:nvSpPr>
      <dsp:spPr>
        <a:xfrm>
          <a:off x="729979" y="2518818"/>
          <a:ext cx="1798524" cy="107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Times New Roman" pitchFamily="18" charset="0"/>
              <a:cs typeface="Times New Roman" pitchFamily="18" charset="0"/>
            </a:rPr>
            <a:t>Бухгалтер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9979" y="2518818"/>
        <a:ext cx="1798524" cy="1079114"/>
      </dsp:txXfrm>
    </dsp:sp>
    <dsp:sp modelId="{8AF473C5-3475-4C3B-85B2-464DBA3E1373}">
      <dsp:nvSpPr>
        <dsp:cNvPr id="0" name=""/>
        <dsp:cNvSpPr/>
      </dsp:nvSpPr>
      <dsp:spPr>
        <a:xfrm>
          <a:off x="2708356" y="2518818"/>
          <a:ext cx="1798524" cy="107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Times New Roman" pitchFamily="18" charset="0"/>
              <a:cs typeface="Times New Roman" pitchFamily="18" charset="0"/>
            </a:rPr>
            <a:t>Касир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8356" y="2518818"/>
        <a:ext cx="1798524" cy="1079114"/>
      </dsp:txXfrm>
    </dsp:sp>
    <dsp:sp modelId="{52EEF891-46E2-4A8B-BDB4-FC841D3F190D}">
      <dsp:nvSpPr>
        <dsp:cNvPr id="0" name=""/>
        <dsp:cNvSpPr/>
      </dsp:nvSpPr>
      <dsp:spPr>
        <a:xfrm>
          <a:off x="4686733" y="2518818"/>
          <a:ext cx="1798524" cy="107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latin typeface="Times New Roman" pitchFamily="18" charset="0"/>
              <a:cs typeface="Times New Roman" pitchFamily="18" charset="0"/>
            </a:rPr>
            <a:t>Діловод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86733" y="2518818"/>
        <a:ext cx="1798524" cy="1079114"/>
      </dsp:txXfrm>
    </dsp:sp>
    <dsp:sp modelId="{258CBCF0-499D-41F4-BC2C-B5387C62D03E}">
      <dsp:nvSpPr>
        <dsp:cNvPr id="0" name=""/>
        <dsp:cNvSpPr/>
      </dsp:nvSpPr>
      <dsp:spPr>
        <a:xfrm>
          <a:off x="2708356" y="3777785"/>
          <a:ext cx="1798524" cy="107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Кухар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8356" y="3777785"/>
        <a:ext cx="1798524" cy="10791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486B3-C504-4F20-B0E3-63314244E9EB}">
      <dsp:nvSpPr>
        <dsp:cNvPr id="0" name=""/>
        <dsp:cNvSpPr/>
      </dsp:nvSpPr>
      <dsp:spPr>
        <a:xfrm>
          <a:off x="679609" y="4365"/>
          <a:ext cx="1785357" cy="1071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Механік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9609" y="4365"/>
        <a:ext cx="1785357" cy="1071214"/>
      </dsp:txXfrm>
    </dsp:sp>
    <dsp:sp modelId="{AFCC5505-BF7A-4115-B378-53B0AEA3FD8C}">
      <dsp:nvSpPr>
        <dsp:cNvPr id="0" name=""/>
        <dsp:cNvSpPr/>
      </dsp:nvSpPr>
      <dsp:spPr>
        <a:xfrm>
          <a:off x="2643502" y="4365"/>
          <a:ext cx="1785357" cy="1071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Водій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43502" y="4365"/>
        <a:ext cx="1785357" cy="1071214"/>
      </dsp:txXfrm>
    </dsp:sp>
    <dsp:sp modelId="{88B475B1-5240-4B83-B2F1-549D21E6D4A9}">
      <dsp:nvSpPr>
        <dsp:cNvPr id="0" name=""/>
        <dsp:cNvSpPr/>
      </dsp:nvSpPr>
      <dsp:spPr>
        <a:xfrm>
          <a:off x="4607395" y="4365"/>
          <a:ext cx="1785357" cy="1071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>
              <a:latin typeface="Times New Roman" pitchFamily="18" charset="0"/>
              <a:cs typeface="Times New Roman" pitchFamily="18" charset="0"/>
            </a:rPr>
            <a:t>Електрогазо-зварювальник</a:t>
          </a: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7395" y="4365"/>
        <a:ext cx="1785357" cy="1071214"/>
      </dsp:txXfrm>
    </dsp:sp>
    <dsp:sp modelId="{47C55835-E661-4804-870F-045C38B237CD}">
      <dsp:nvSpPr>
        <dsp:cNvPr id="0" name=""/>
        <dsp:cNvSpPr/>
      </dsp:nvSpPr>
      <dsp:spPr>
        <a:xfrm>
          <a:off x="679609" y="1254115"/>
          <a:ext cx="1785357" cy="1071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Складальник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9609" y="1254115"/>
        <a:ext cx="1785357" cy="1071214"/>
      </dsp:txXfrm>
    </dsp:sp>
    <dsp:sp modelId="{388BA931-3A39-4BE5-BF84-6CBDADA1117C}">
      <dsp:nvSpPr>
        <dsp:cNvPr id="0" name=""/>
        <dsp:cNvSpPr/>
      </dsp:nvSpPr>
      <dsp:spPr>
        <a:xfrm>
          <a:off x="2643502" y="1254115"/>
          <a:ext cx="1785357" cy="1071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Фрезерувальник</a:t>
          </a:r>
          <a:r>
            <a:rPr lang="uk-UA" sz="1800" kern="1200" dirty="0" smtClean="0"/>
            <a:t> </a:t>
          </a:r>
          <a:endParaRPr lang="ru-RU" sz="1800" kern="1200" dirty="0"/>
        </a:p>
      </dsp:txBody>
      <dsp:txXfrm>
        <a:off x="2643502" y="1254115"/>
        <a:ext cx="1785357" cy="1071214"/>
      </dsp:txXfrm>
    </dsp:sp>
    <dsp:sp modelId="{923048FE-2A02-458B-86FC-C27B237F3A96}">
      <dsp:nvSpPr>
        <dsp:cNvPr id="0" name=""/>
        <dsp:cNvSpPr/>
      </dsp:nvSpPr>
      <dsp:spPr>
        <a:xfrm>
          <a:off x="4607395" y="1254115"/>
          <a:ext cx="1785357" cy="1071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Автомеханік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7395" y="1254115"/>
        <a:ext cx="1785357" cy="1071214"/>
      </dsp:txXfrm>
    </dsp:sp>
    <dsp:sp modelId="{5AD75014-A1D4-44BD-94C7-493C8C3FBEC0}">
      <dsp:nvSpPr>
        <dsp:cNvPr id="0" name=""/>
        <dsp:cNvSpPr/>
      </dsp:nvSpPr>
      <dsp:spPr>
        <a:xfrm>
          <a:off x="679609" y="2503865"/>
          <a:ext cx="1785357" cy="1071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Слюсар</a:t>
          </a:r>
          <a:r>
            <a:rPr lang="uk-UA" sz="1800" kern="1200" dirty="0" smtClean="0"/>
            <a:t> </a:t>
          </a:r>
          <a:endParaRPr lang="ru-RU" sz="1800" kern="1200" dirty="0"/>
        </a:p>
      </dsp:txBody>
      <dsp:txXfrm>
        <a:off x="679609" y="2503865"/>
        <a:ext cx="1785357" cy="1071214"/>
      </dsp:txXfrm>
    </dsp:sp>
    <dsp:sp modelId="{C6D3A17B-1D87-418D-9909-BEF3850C8DD1}">
      <dsp:nvSpPr>
        <dsp:cNvPr id="0" name=""/>
        <dsp:cNvSpPr/>
      </dsp:nvSpPr>
      <dsp:spPr>
        <a:xfrm>
          <a:off x="2643502" y="2503865"/>
          <a:ext cx="1785357" cy="1071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Будівельник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43502" y="2503865"/>
        <a:ext cx="1785357" cy="1071214"/>
      </dsp:txXfrm>
    </dsp:sp>
    <dsp:sp modelId="{090E75F2-182C-40C4-BF8D-57E9E7CCA5C2}">
      <dsp:nvSpPr>
        <dsp:cNvPr id="0" name=""/>
        <dsp:cNvSpPr/>
      </dsp:nvSpPr>
      <dsp:spPr>
        <a:xfrm>
          <a:off x="4607395" y="2503865"/>
          <a:ext cx="1785357" cy="1071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Токар</a:t>
          </a:r>
          <a:r>
            <a:rPr lang="uk-UA" sz="1800" kern="1200" dirty="0" smtClean="0"/>
            <a:t> </a:t>
          </a:r>
          <a:endParaRPr lang="ru-RU" sz="1800" kern="1200" dirty="0"/>
        </a:p>
      </dsp:txBody>
      <dsp:txXfrm>
        <a:off x="4607395" y="2503865"/>
        <a:ext cx="1785357" cy="1071214"/>
      </dsp:txXfrm>
    </dsp:sp>
    <dsp:sp modelId="{14C357DD-CCBE-4C2F-9DB9-82BC945EE0D1}">
      <dsp:nvSpPr>
        <dsp:cNvPr id="0" name=""/>
        <dsp:cNvSpPr/>
      </dsp:nvSpPr>
      <dsp:spPr>
        <a:xfrm>
          <a:off x="2643199" y="3753615"/>
          <a:ext cx="1785357" cy="1071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Тракторист</a:t>
          </a:r>
          <a:r>
            <a:rPr lang="uk-UA" sz="1800" kern="1200" dirty="0" smtClean="0"/>
            <a:t>  </a:t>
          </a:r>
          <a:endParaRPr lang="ru-RU" sz="1800" kern="1200" dirty="0"/>
        </a:p>
      </dsp:txBody>
      <dsp:txXfrm>
        <a:off x="2643199" y="3753615"/>
        <a:ext cx="1785357" cy="10712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A29F6-D88E-48C0-B4B9-F135384243F9}">
      <dsp:nvSpPr>
        <dsp:cNvPr id="0" name=""/>
        <dsp:cNvSpPr/>
      </dsp:nvSpPr>
      <dsp:spPr>
        <a:xfrm>
          <a:off x="1500190" y="138132"/>
          <a:ext cx="2076456" cy="207645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Хочу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7050" y="501512"/>
        <a:ext cx="1522734" cy="934405"/>
      </dsp:txXfrm>
    </dsp:sp>
    <dsp:sp modelId="{74FF6349-9842-4EE2-8513-D18A686EC4A8}">
      <dsp:nvSpPr>
        <dsp:cNvPr id="0" name=""/>
        <dsp:cNvSpPr/>
      </dsp:nvSpPr>
      <dsp:spPr>
        <a:xfrm>
          <a:off x="2235158" y="1341044"/>
          <a:ext cx="2076456" cy="207645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Треба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0208" y="1877462"/>
        <a:ext cx="1245873" cy="1142050"/>
      </dsp:txXfrm>
    </dsp:sp>
    <dsp:sp modelId="{A24C207A-160A-4488-BB3C-ACD48425CDAA}">
      <dsp:nvSpPr>
        <dsp:cNvPr id="0" name=""/>
        <dsp:cNvSpPr/>
      </dsp:nvSpPr>
      <dsp:spPr>
        <a:xfrm>
          <a:off x="736649" y="1341044"/>
          <a:ext cx="2076456" cy="207645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Можу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2182" y="1877462"/>
        <a:ext cx="1245873" cy="1142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AFC-DA9C-48D4-9A83-D866E053B187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A5F6-E034-45A4-99CF-405691E93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AFC-DA9C-48D4-9A83-D866E053B187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A5F6-E034-45A4-99CF-405691E93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AFC-DA9C-48D4-9A83-D866E053B187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A5F6-E034-45A4-99CF-405691E93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AFC-DA9C-48D4-9A83-D866E053B187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A5F6-E034-45A4-99CF-405691E93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AFC-DA9C-48D4-9A83-D866E053B187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A5F6-E034-45A4-99CF-405691E93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AFC-DA9C-48D4-9A83-D866E053B187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A5F6-E034-45A4-99CF-405691E93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AFC-DA9C-48D4-9A83-D866E053B187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A5F6-E034-45A4-99CF-405691E93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AFC-DA9C-48D4-9A83-D866E053B187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8EA5F6-E034-45A4-99CF-405691E93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AFC-DA9C-48D4-9A83-D866E053B187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A5F6-E034-45A4-99CF-405691E93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AFC-DA9C-48D4-9A83-D866E053B187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B8EA5F6-E034-45A4-99CF-405691E93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9FE2AFC-DA9C-48D4-9A83-D866E053B187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A5F6-E034-45A4-99CF-405691E93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9FE2AFC-DA9C-48D4-9A83-D866E053B187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B8EA5F6-E034-45A4-99CF-405691E93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26.png"/><Relationship Id="rId17" Type="http://schemas.openxmlformats.org/officeDocument/2006/relationships/image" Target="../media/image31.jpeg"/><Relationship Id="rId2" Type="http://schemas.openxmlformats.org/officeDocument/2006/relationships/image" Target="../media/image21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25.png"/><Relationship Id="rId5" Type="http://schemas.openxmlformats.org/officeDocument/2006/relationships/diagramLayout" Target="../diagrams/layout5.xml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4" Type="http://schemas.openxmlformats.org/officeDocument/2006/relationships/diagramData" Target="../diagrams/data5.xml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effectLst/>
                <a:latin typeface="Times New Roman" pitchFamily="18" charset="0"/>
                <a:cs typeface="Times New Roman" pitchFamily="18" charset="0"/>
              </a:rPr>
              <a:t>Міні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-проект </a:t>
            </a:r>
            <a:b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effectLst/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3600" b="1" dirty="0" err="1" smtClean="0">
                <a:effectLst/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 »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3886200"/>
            <a:ext cx="5767398" cy="1971692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Підготувала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Практичний психолог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Яковенко Н.О.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При виборі майбутньої професії необхідно враховувати: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90614" y="1689119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Професійна освіта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після 9 класу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357718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ПЕРЕВАГИ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більша кількість бюджетних місць;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легше отримати ліжко-місце в гуртожитку;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швидше отримують професію, починають трудову діяльність,  за бажанням продовжують навчання у ВНЗ заочно;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змога безкоштовно здобути подальшу  освіту з невисоким середнім балом;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раніше стають самостійними.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600200"/>
            <a:ext cx="392909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НЕДОЛІКИ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хвилювання і переживання батьків;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остаточно не визначилися ким хотіли б бути в майбутньому, тому вибір професії після 9 класу загрожує помилками і розчаруванням.</a:t>
            </a:r>
          </a:p>
          <a:p>
            <a:endParaRPr lang="ru-RU" dirty="0"/>
          </a:p>
        </p:txBody>
      </p:sp>
      <p:pic>
        <p:nvPicPr>
          <p:cNvPr id="1026" name="Picture 2" descr="C:\Users\Admin\Downloads\Без названия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355632"/>
            <a:ext cx="3714776" cy="2288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ТОП-10 професій </a:t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для дівчат після 9 класу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142976" y="1571612"/>
          <a:ext cx="721523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7659949" y="1643050"/>
            <a:ext cx="1484051" cy="1484051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Овал 7"/>
          <p:cNvSpPr/>
          <p:nvPr/>
        </p:nvSpPr>
        <p:spPr>
          <a:xfrm>
            <a:off x="7659949" y="3214686"/>
            <a:ext cx="1484051" cy="1484051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>
            <a:off x="5715008" y="5214950"/>
            <a:ext cx="1484051" cy="1484051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Овал 9"/>
          <p:cNvSpPr/>
          <p:nvPr/>
        </p:nvSpPr>
        <p:spPr>
          <a:xfrm>
            <a:off x="7358082" y="4857760"/>
            <a:ext cx="1463550" cy="146355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Овал 10"/>
          <p:cNvSpPr/>
          <p:nvPr/>
        </p:nvSpPr>
        <p:spPr>
          <a:xfrm>
            <a:off x="608120" y="214290"/>
            <a:ext cx="1463550" cy="1463550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2214546" y="5214950"/>
            <a:ext cx="1463550" cy="1463550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/>
          <p:cNvSpPr/>
          <p:nvPr/>
        </p:nvSpPr>
        <p:spPr>
          <a:xfrm>
            <a:off x="7358082" y="142852"/>
            <a:ext cx="1484051" cy="1484051"/>
          </a:xfrm>
          <a:prstGeom prst="ellipse">
            <a:avLst/>
          </a:prstGeom>
          <a:blipFill rotWithShape="0">
            <a:blip r:embed="rId1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вал 14"/>
          <p:cNvSpPr/>
          <p:nvPr/>
        </p:nvSpPr>
        <p:spPr>
          <a:xfrm>
            <a:off x="285720" y="1714488"/>
            <a:ext cx="1463550" cy="1463550"/>
          </a:xfrm>
          <a:prstGeom prst="ellipse">
            <a:avLst/>
          </a:prstGeom>
          <a:blipFill rotWithShape="0">
            <a:blip r:embed="rId1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357158" y="3214686"/>
            <a:ext cx="1463550" cy="1463550"/>
          </a:xfrm>
          <a:prstGeom prst="ellipse">
            <a:avLst/>
          </a:prstGeom>
          <a:blipFill rotWithShape="0">
            <a:blip r:embed="rId1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/>
          <p:cNvSpPr/>
          <p:nvPr/>
        </p:nvSpPr>
        <p:spPr>
          <a:xfrm>
            <a:off x="642910" y="4786322"/>
            <a:ext cx="1414894" cy="1486332"/>
          </a:xfrm>
          <a:prstGeom prst="ellipse">
            <a:avLst/>
          </a:prstGeom>
          <a:blipFill rotWithShape="0">
            <a:blip r:embed="rId1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Овал 17"/>
          <p:cNvSpPr/>
          <p:nvPr/>
        </p:nvSpPr>
        <p:spPr>
          <a:xfrm>
            <a:off x="285720" y="1714488"/>
            <a:ext cx="1507145" cy="1507145"/>
          </a:xfrm>
          <a:prstGeom prst="ellipse">
            <a:avLst/>
          </a:prstGeom>
          <a:blipFill rotWithShape="0">
            <a:blip r:embed="rId1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210456" y="214290"/>
            <a:ext cx="1790700" cy="1341120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Скругленный прямоугольник 13"/>
          <p:cNvSpPr/>
          <p:nvPr/>
        </p:nvSpPr>
        <p:spPr>
          <a:xfrm>
            <a:off x="0" y="214290"/>
            <a:ext cx="1790700" cy="1341120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ТОП-10 професій </a:t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для хлопців після 9 класу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1600200"/>
          <a:ext cx="7072363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09532" y="4071942"/>
            <a:ext cx="1790700" cy="1341120"/>
          </a:xfrm>
          <a:prstGeom prst="roundRect">
            <a:avLst>
              <a:gd name="adj" fmla="val 10000"/>
            </a:avLst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7353332" y="4071942"/>
            <a:ext cx="1790700" cy="1341120"/>
          </a:xfrm>
          <a:prstGeom prst="roundRect">
            <a:avLst>
              <a:gd name="adj" fmla="val 10000"/>
            </a:avLst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5715008" y="5286388"/>
            <a:ext cx="1790700" cy="1341120"/>
          </a:xfrm>
          <a:prstGeom prst="roundRect">
            <a:avLst>
              <a:gd name="adj" fmla="val 10000"/>
            </a:avLst>
          </a:prstGeom>
          <a:blipFill rotWithShape="0">
            <a:blip r:embed="rId11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1785918" y="5286388"/>
            <a:ext cx="1790700" cy="1341120"/>
          </a:xfrm>
          <a:prstGeom prst="roundRect">
            <a:avLst>
              <a:gd name="adj" fmla="val 10000"/>
            </a:avLst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7215206" y="2802260"/>
            <a:ext cx="1790700" cy="1341120"/>
          </a:xfrm>
          <a:prstGeom prst="roundRect">
            <a:avLst>
              <a:gd name="adj" fmla="val 10000"/>
            </a:avLst>
          </a:prstGeom>
          <a:blipFill rotWithShape="0">
            <a:blip r:embed="rId1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214282" y="1428736"/>
            <a:ext cx="1790700" cy="1341120"/>
          </a:xfrm>
          <a:prstGeom prst="roundRect">
            <a:avLst>
              <a:gd name="adj" fmla="val 10000"/>
            </a:avLst>
          </a:prstGeom>
          <a:blipFill rotWithShape="0">
            <a:blip r:embed="rId1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7353300" y="1500174"/>
            <a:ext cx="1790700" cy="1341120"/>
          </a:xfrm>
          <a:prstGeom prst="roundRect">
            <a:avLst>
              <a:gd name="adj" fmla="val 10000"/>
            </a:avLst>
          </a:prstGeom>
          <a:blipFill rotWithShape="0">
            <a:blip r:embed="rId1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Скругленный прямоугольник 12"/>
          <p:cNvSpPr/>
          <p:nvPr/>
        </p:nvSpPr>
        <p:spPr>
          <a:xfrm>
            <a:off x="0" y="2714620"/>
            <a:ext cx="1790700" cy="1341120"/>
          </a:xfrm>
          <a:prstGeom prst="roundRect">
            <a:avLst>
              <a:gd name="adj" fmla="val 10000"/>
            </a:avLst>
          </a:prstGeom>
          <a:blipFill rotWithShape="0">
            <a:blip r:embed="rId1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5715008" y="5286388"/>
            <a:ext cx="1790700" cy="1341120"/>
          </a:xfrm>
          <a:prstGeom prst="roundRect">
            <a:avLst>
              <a:gd name="adj" fmla="val 10000"/>
            </a:avLst>
          </a:prstGeom>
          <a:blipFill rotWithShape="0">
            <a:blip r:embed="rId1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52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186766" cy="49006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Свідомий і відповідальний вибір спеціальності передбачає насамперед пізнання себе, оцінку власних здібностей і можливостей, а також урахування потреби суспільства і виробництва в такій професії. </a:t>
            </a:r>
          </a:p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Шукайте себе, щоб надалі насолоджуватися плодами своєї діяльності.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214546" y="3143248"/>
          <a:ext cx="5048264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780" y="175675"/>
            <a:ext cx="8759938" cy="645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72452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uk-UA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  Актуальність теми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Стан ринку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традицій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економічній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переважають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переплітаються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роботодавців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віддзеркалюються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соціально-економічні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демографічні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2050" name="Picture 2" descr="C:\Users\Admin\Downloads\images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23814"/>
            <a:ext cx="2638425" cy="1733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614" y="274638"/>
            <a:ext cx="74676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Мета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З’ясувати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понять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та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критерії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мотиви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провести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перспективніші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них.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Спри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яти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розумінню необхідності вибору легалізованої праці,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професійні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схильності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ознайомити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перліком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здобути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28774" cy="1428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Admin\Downloads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636"/>
            <a:ext cx="309022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ownloads\images (4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454" y="1428736"/>
            <a:ext cx="3929480" cy="2614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76" y="14286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Ключові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3686204" cy="49831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uk-UA" sz="3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Ринок праці 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– це система суспільних відносин, пов’язаних з купівлею і продажем трудових послуг працівників (послуг праці). </a:t>
            </a:r>
          </a:p>
          <a:p>
            <a:pPr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142984"/>
            <a:ext cx="5000660" cy="4983179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uk-UA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Засоби масової інформації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 це сукупність безлічі каналів поширення інформації (преса, радіо, рекламні щити, телебачення та Інтернет), спрямованих до найширшої громадськості, соціальних груп, держав з метою інформативного інформування їх щодо подій і явищ у сучасному світі і конкретних країнах.</a:t>
            </a:r>
            <a:endParaRPr lang="ru-RU" sz="1800" dirty="0"/>
          </a:p>
        </p:txBody>
      </p:sp>
      <p:pic>
        <p:nvPicPr>
          <p:cNvPr id="1026" name="Picture 2" descr="C:\Users\Admin\Downloads\Без названия (2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97339"/>
            <a:ext cx="3929090" cy="27749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329642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57256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Admin\Downloads\images (9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73" y="214305"/>
            <a:ext cx="1357307" cy="135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Сфери, що потребують співробітників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00105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-71462"/>
            <a:ext cx="3143240" cy="500066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Найбільш перспективні професії в Україні 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(за даними служби зайнятості)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28"/>
            <a:ext cx="5715040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0694" y="250009"/>
            <a:ext cx="3286116" cy="635798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buNone/>
            </a:pP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Такий вигляд матиме ринок праці України в найближчому майбутньому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5098"/>
            <a:ext cx="5429288" cy="637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854</TotalTime>
  <Words>295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Franklin Gothic Book</vt:lpstr>
      <vt:lpstr>Times New Roman</vt:lpstr>
      <vt:lpstr>Wingdings 2</vt:lpstr>
      <vt:lpstr>Техническая</vt:lpstr>
      <vt:lpstr>Міні-проект  «Дослідження ринку праці »</vt:lpstr>
      <vt:lpstr>     Актуальність теми</vt:lpstr>
      <vt:lpstr>Мета</vt:lpstr>
      <vt:lpstr>Ключові поняття</vt:lpstr>
      <vt:lpstr>Презентация PowerPoint</vt:lpstr>
      <vt:lpstr>Презентация PowerPoint</vt:lpstr>
      <vt:lpstr>Сфери, що потребують співробітників</vt:lpstr>
      <vt:lpstr>Найбільш перспективні професії в Україні  (за даними служби зайнятості)</vt:lpstr>
      <vt:lpstr>Презентация PowerPoint</vt:lpstr>
      <vt:lpstr>При виборі майбутньої професії необхідно враховувати: </vt:lpstr>
      <vt:lpstr>Професійна освіта  після 9 класу</vt:lpstr>
      <vt:lpstr>ТОП-10 професій  для дівчат після 9 класу</vt:lpstr>
      <vt:lpstr>ТОП-10 професій  для хлопців після 9 класу</vt:lpstr>
      <vt:lpstr>Висновок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Міні-проект «Дослідження ринку праці за матеріалами засобів масової інформації»</dc:title>
  <dc:creator>Admin</dc:creator>
  <cp:lastModifiedBy>user</cp:lastModifiedBy>
  <cp:revision>95</cp:revision>
  <dcterms:created xsi:type="dcterms:W3CDTF">2018-11-26T12:14:39Z</dcterms:created>
  <dcterms:modified xsi:type="dcterms:W3CDTF">2021-05-07T05:50:52Z</dcterms:modified>
</cp:coreProperties>
</file>