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7561263" cy="10693400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650" y="46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70B3-6317-4A87-A257-DF3ED67A8AE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4CEEC-054D-41BC-BE99-4C0A53613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NY~1\AppData\Local\Temp\Rar$DI06.059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4287" y="3042444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Консультація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"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Агресивність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прояви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NY~1\AppData\Local\Temp\Rar$DI08.850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0271" y="1170236"/>
            <a:ext cx="64087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Напади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агресивності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заганяють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глухий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кут. "Як же так?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 так любимо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намагаємося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доброго",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руками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тата. Давайте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розглянемо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проблему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агресивності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агресивна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вдарить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скаже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поганого слова,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розлютиться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агресивності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скоріше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великий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нормального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змогла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пізнавати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навколишній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захищатися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конкурувати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людьми.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суворо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забароняють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відбирай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іграшку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кричи...), 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придушення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неврозу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один раз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вирветься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пружини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розпрямилася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ENY~1\AppData\Local\Temp\Rar$DI09.072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8303" y="1530276"/>
            <a:ext cx="5976664" cy="66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доброю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чуйною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яку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Як часто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почути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Навіщо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вдарив Катю?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домовитися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2-3 роки,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домовлятися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складно,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добре говорить.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доступні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вдарити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Катю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поступитися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переможеною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агресивна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стосун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маля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спостерігає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батьки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дивуватися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вміє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по-іншому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Малюк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б'ють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слухняним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Природньо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вдарити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LENY~1\AppData\Local\Temp\Rar$DI11.267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8303" y="1746300"/>
            <a:ext cx="59766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Безглуздо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переконувати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віднімати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чемно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іграшку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сподобалася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накричали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відбираючи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скажимо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брудну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палку.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стати практично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некерованими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такими,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реагують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прохання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умовляння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будете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фізично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поводитися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агресивно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прагнен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привернути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оточуючих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причин вона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умінням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зруйнувати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сніжну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фортецю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будувала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вихователем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неодмінно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помітять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обговорювати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весь день. "Рецепт" тут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один: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слова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переконувати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малюка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зважаючи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розповсюджена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причина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озлобле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ревнощі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ENY~1\AppData\Local\Temp\Rar$DI09.072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00311" y="1818308"/>
            <a:ext cx="590465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Агресія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на люди - ну,  чию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прихильність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завоювати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"конкурента".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мама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дочці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похвалила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дівчинку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могла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просто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педагогіч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-них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міркувань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дочці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схотілося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намалювати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 само. А дочка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поспішає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руки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олівець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рве шедевр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шматочки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відштовхує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нахабне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дівчисько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насмілилося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вкрасти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похвалу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об'єктом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малюк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заздрить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принизити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предметом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заздрості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іграшка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для того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зламати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сховати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нібито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знищити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собою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низьку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самооцінку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розповісти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NY~1\AppData\Local\Temp\Rar$DI08.850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0271" y="1242244"/>
            <a:ext cx="64087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часто батьки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зауважують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кусає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дряпає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б'є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саму себе.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Одна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сувора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заборона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виплеснути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особливо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боїться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втратити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прогулянки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Мама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руку,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повести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вередує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розпалившись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кусає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мамине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зап'ястя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намагаючись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звільнитись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суворого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?",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кусати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себе.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охолола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складно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реагувати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спалахи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агресивності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повинна знати,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любите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як вона поводиться. Тому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скривдило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підкреслювати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Ваше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кривдника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злий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скривдив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когось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доброго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хорошого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викличе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співчуття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NY~1\AppData\Local\Temp\Rar$DI08.850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0271" y="1098228"/>
            <a:ext cx="64807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Вона просто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акцент на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нок,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скривдивши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агресивними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Замисліться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над причинами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причина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агресивності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дефіцит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Не карайте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малюка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кричіть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звинувачуйте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вчиненому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Спробуйте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заспокоїти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відвернути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дитячу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Поговоріть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розкажіть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очікуєте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напади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часто,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спрямовувати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агресію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русло.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спортом,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967</Words>
  <Application>Microsoft Office PowerPoint</Application>
  <PresentationFormat>Произвольный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Valenyina</dc:creator>
  <cp:lastModifiedBy>Valenyina</cp:lastModifiedBy>
  <cp:revision>7</cp:revision>
  <dcterms:created xsi:type="dcterms:W3CDTF">2020-07-14T15:16:59Z</dcterms:created>
  <dcterms:modified xsi:type="dcterms:W3CDTF">2020-07-14T21:45:27Z</dcterms:modified>
</cp:coreProperties>
</file>