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3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3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82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4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82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0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44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FFF0B-F423-44D6-9A89-16BD31DB7F9D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003AD-B9FA-4C0D-8640-DEDB9C5E90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4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5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2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91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6"/>
            <a:ext cx="9143999" cy="684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9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14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86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0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54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11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7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1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11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2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5"/>
            <a:ext cx="9143999" cy="68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80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9961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Каленюк</dc:creator>
  <cp:lastModifiedBy>Дмитрий Каленюк</cp:lastModifiedBy>
  <cp:revision>3</cp:revision>
  <dcterms:created xsi:type="dcterms:W3CDTF">2022-12-13T09:00:18Z</dcterms:created>
  <dcterms:modified xsi:type="dcterms:W3CDTF">2022-12-13T09:21:42Z</dcterms:modified>
</cp:coreProperties>
</file>