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75212C-D326-47A9-A42F-37B2E18EAA9B}" type="datetime1">
              <a:rPr lang="uk-UA" smtClean="0"/>
              <a:t>23.10.2023</a:t>
            </a:fld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10DE40-20EE-449A-800B-125B09D73A32}" type="datetime1">
              <a:rPr lang="uk-UA" smtClean="0"/>
              <a:t>23.10.2023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кут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кут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кут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 сполучна ліні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 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Місце для дати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402D1E9-D399-49CD-B386-F1FD11620384}" type="datetime1">
              <a:rPr lang="uk-UA" smtClean="0"/>
              <a:t>23.10.2023</a:t>
            </a:fld>
            <a:endParaRPr lang="en-US" dirty="0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8F8C48-C91C-42E1-AD62-2569CB65BF1D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C7737D-8B34-4514-8F75-8EEEC204175B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08064-2FEA-490B-97A7-9D4C20B22D0E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кут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кут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кут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 сполучна лінія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 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EAB6B80-B1BD-4B6C-8C4E-091D121672E7}" type="datetime1">
              <a:rPr lang="uk-UA" smtClean="0"/>
              <a:t>23.10.2023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25E7A-BF40-4096-B528-5F20498A6621}" type="datetime1">
              <a:rPr lang="uk-UA" smtClean="0"/>
              <a:t>23.10.2023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17F8AF-83B7-4677-BCE2-C13096DE08D2}" type="datetime1">
              <a:rPr lang="uk-UA" smtClean="0"/>
              <a:t>23.10.2023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ECCEEB-50B8-4F63-8D67-07B036021270}" type="datetime1">
              <a:rPr lang="uk-UA" smtClean="0"/>
              <a:t>23.10.2023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5A1BB29-AB33-4629-A938-7F5B67EE4F99}" type="datetime1">
              <a:rPr lang="uk-UA" smtClean="0"/>
              <a:t>23.10.2023</a:t>
            </a:fld>
            <a:endParaRPr lang="en-US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4D9FD46-936B-42B5-B66D-4C29255ED353}" type="datetime1">
              <a:rPr lang="uk-UA" smtClean="0"/>
              <a:t>23.10.2023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кут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кутник 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кут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3BF96F5-5ECC-498F-8E10-41B665E6E9EF}" type="datetime1">
              <a:rPr lang="uk-UA" smtClean="0"/>
              <a:t>23.10.2023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Емблема зблизька&#10;&#10;Автоматично створений опис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0661" y="1634037"/>
            <a:ext cx="7311489" cy="3537569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rtl="0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Артпрактики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поробок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будь-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endParaRPr lang="uk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4720" y="4390875"/>
            <a:ext cx="4775075" cy="559656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uk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Григоренко І.А</a:t>
            </a:r>
            <a:r>
              <a:rPr lang="uk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DF8CD-513B-44A9-B816-2D2BEAB5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276796"/>
            <a:ext cx="10989129" cy="107768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0945271-80DF-4A31-BE04-F67702FF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40DBE-4048-4BB5-8D80-6370ED0844D4}"/>
              </a:ext>
            </a:extLst>
          </p:cNvPr>
          <p:cNvSpPr txBox="1"/>
          <p:nvPr/>
        </p:nvSpPr>
        <p:spPr>
          <a:xfrm>
            <a:off x="3046640" y="1226112"/>
            <a:ext cx="6098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3B8C93-8969-44ED-BBFD-8F542331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4" y="1841276"/>
            <a:ext cx="7904371" cy="20072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6294B0-A021-4E7B-B71D-4F6C0003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074" y="3540951"/>
            <a:ext cx="3750826" cy="28598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29EE6A-5628-4E1E-B009-9B8BC62B0A40}"/>
              </a:ext>
            </a:extLst>
          </p:cNvPr>
          <p:cNvSpPr txBox="1"/>
          <p:nvPr/>
        </p:nvSpPr>
        <p:spPr>
          <a:xfrm>
            <a:off x="783771" y="4269222"/>
            <a:ext cx="6098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Розподіліть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підбираєте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009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7E3F4-BC92-4632-8E59-6A877CBC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4279"/>
            <a:ext cx="10058400" cy="952837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іграшок-саморобок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зоопарк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C6DB72-5187-4299-8B03-CE1046FB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304650-6629-4812-9A11-9ECDCC49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5" y="1485899"/>
            <a:ext cx="2619375" cy="3819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C2CF9F-E57B-41EC-82C1-4BCE7E70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051" y="1427116"/>
            <a:ext cx="2752725" cy="3800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1135F3-CE86-4494-8470-EE276C428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208" y="1485899"/>
            <a:ext cx="38957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2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3192-6163-495C-BAAD-8F65B416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6023"/>
            <a:ext cx="10058400" cy="1371600"/>
          </a:xfrm>
        </p:spPr>
        <p:txBody>
          <a:bodyPr/>
          <a:lstStyle/>
          <a:p>
            <a:pPr algn="ctr"/>
            <a:r>
              <a:rPr lang="ru-RU" dirty="0" err="1"/>
              <a:t>Лабіринти</a:t>
            </a:r>
            <a:endParaRPr lang="ru-RU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E84EDBA-B47B-437F-AE06-1CC95F9E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F3AA0-4FA9-4FB7-983A-82D8AB72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86" y="1638243"/>
            <a:ext cx="4457021" cy="444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C127BB-C3C5-424B-AD94-CFBE544B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39" y="1656294"/>
            <a:ext cx="62769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21C539-9512-499D-985D-BF6CF15E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7834C7-EB4C-4829-8161-01E56280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91" y="478167"/>
            <a:ext cx="3206981" cy="2542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A4CAD4-246C-49CA-8048-288158D29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815" y="457200"/>
            <a:ext cx="2503005" cy="33820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0CCC62-78B8-49B7-8070-02E98F49C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15" y="1987615"/>
            <a:ext cx="5372100" cy="4029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478392-38B5-4F5F-AD7B-F149C9481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8" y="3324875"/>
            <a:ext cx="2893045" cy="28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8D2B3-6EBE-45C7-9386-B26712A8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757" y="234380"/>
            <a:ext cx="10058400" cy="1371600"/>
          </a:xfrm>
        </p:spPr>
        <p:txBody>
          <a:bodyPr/>
          <a:lstStyle/>
          <a:p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дизайн футболки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86D6D1-6936-4196-A84B-D8330D1F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612A0-CDE7-488B-824F-5A32ABB7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75" y="1748788"/>
            <a:ext cx="5553425" cy="3871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FAD555-1E92-4178-BE9E-5405C2693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57" y="1655935"/>
            <a:ext cx="5461526" cy="4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3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9BDC604-15A9-4F85-9339-0C552946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93505B-0CEF-4B82-936B-A27D7CC78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8" y="900782"/>
            <a:ext cx="3351439" cy="4474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91063C-C9C3-4243-94B1-E27D0FA6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78" y="563545"/>
            <a:ext cx="2321587" cy="57309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52CFB8-5411-4C31-8745-D56BAB717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612687"/>
            <a:ext cx="4509405" cy="25252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9E2098-9EEF-4032-BCBE-6AC66A9A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6" y="3350132"/>
            <a:ext cx="4509405" cy="27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BF81D-88DD-4138-A043-B004429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93608"/>
            <a:ext cx="10058400" cy="990263"/>
          </a:xfrm>
        </p:spPr>
        <p:txBody>
          <a:bodyPr/>
          <a:lstStyle/>
          <a:p>
            <a:pPr algn="ctr"/>
            <a:r>
              <a:rPr lang="ru-RU" dirty="0" err="1"/>
              <a:t>Рекомендації</a:t>
            </a:r>
            <a:r>
              <a:rPr lang="ru-RU" dirty="0"/>
              <a:t> для </a:t>
            </a:r>
            <a:r>
              <a:rPr lang="ru-RU" dirty="0" err="1"/>
              <a:t>педагогів</a:t>
            </a:r>
            <a:endParaRPr lang="ru-RU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2482813-3E2A-462E-BA8F-D2A353B9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97609-9C38-4360-B3B3-996A1E611E79}"/>
              </a:ext>
            </a:extLst>
          </p:cNvPr>
          <p:cNvSpPr txBox="1"/>
          <p:nvPr/>
        </p:nvSpPr>
        <p:spPr>
          <a:xfrm>
            <a:off x="473528" y="1583871"/>
            <a:ext cx="1097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моделей,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поробок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спокою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40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E85AD-C35A-41D8-85DC-CFD0AC58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0574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6600" dirty="0"/>
              <a:t>Дякую за увагу!</a:t>
            </a:r>
            <a:endParaRPr lang="ru-RU" sz="6600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B6E45B-5E77-40BC-8DC0-EFA4A7B4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C5B38-3F2F-4137-96C1-D6F7ED0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642594"/>
            <a:ext cx="10727635" cy="171629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 ПИТАННЯ ДЛЯ РОЗГЛЯДУ: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E7416-C919-4BE1-A0C2-8396BDAD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29E56-DBE1-4CE6-A868-3546D7178129}"/>
              </a:ext>
            </a:extLst>
          </p:cNvPr>
          <p:cNvSpPr txBox="1"/>
          <p:nvPr/>
        </p:nvSpPr>
        <p:spPr>
          <a:xfrm>
            <a:off x="530088" y="1683867"/>
            <a:ext cx="113968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подвір’ї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3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9EC4E1-DB53-43F6-9BB7-F42FC48F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4" y="1215225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корективи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лишилося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Робота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найвразливішої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оціалізації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стикаються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7CD791-6355-43A0-B75E-CB5D39F6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08064-2FEA-490B-97A7-9D4C20B22D0E}" type="datetime1">
              <a:rPr lang="uk-UA" smtClean="0"/>
              <a:t>23.10.2023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28526-085C-4845-87AB-3FD2BD75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16429"/>
            <a:ext cx="10058400" cy="5218611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безнадійності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розвіяти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страхи.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здаватися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страшним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Спробуємо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поробки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Артпрактики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правило -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красивою, але повинна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FA026F-A9F7-4BF2-A70D-067A648D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0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30676-5386-4F08-8C8B-21047CA4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349240"/>
            <a:ext cx="10521043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поробок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5ABFCC5-55BA-4C96-B210-A0835597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84176-D231-4AA8-92AF-7D5817C4F434}"/>
              </a:ext>
            </a:extLst>
          </p:cNvPr>
          <p:cNvSpPr txBox="1"/>
          <p:nvPr/>
        </p:nvSpPr>
        <p:spPr>
          <a:xfrm>
            <a:off x="429985" y="1720840"/>
            <a:ext cx="113320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способами.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Матеріали,які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Деревина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форм.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мушлі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Вода,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Кубики LEGO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Duplo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Гвинтики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колеса.</a:t>
            </a:r>
          </a:p>
        </p:txBody>
      </p:sp>
    </p:spTree>
    <p:extLst>
      <p:ext uri="{BB962C8B-B14F-4D97-AF65-F5344CB8AC3E}">
        <p14:creationId xmlns:p14="http://schemas.microsoft.com/office/powerpoint/2010/main" val="78018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CACB9-0D14-4D41-A07B-A675141B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2594"/>
            <a:ext cx="10700657" cy="4729506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Шановні</a:t>
            </a:r>
            <a:r>
              <a:rPr lang="ru-RU" dirty="0"/>
              <a:t> </a:t>
            </a:r>
            <a:r>
              <a:rPr lang="ru-RU" dirty="0" err="1"/>
              <a:t>колеги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: </a:t>
            </a:r>
            <a:r>
              <a:rPr lang="ru-RU" dirty="0" err="1"/>
              <a:t>іграшки</a:t>
            </a:r>
            <a:r>
              <a:rPr lang="ru-RU" dirty="0"/>
              <a:t> та</a:t>
            </a:r>
            <a:r>
              <a:rPr lang="en-US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виготовити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вторинного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EEEBBFB-57A7-4A99-B690-66872218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06256-0A9F-4431-B23E-7EDE3F3E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73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Веселкове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CA36DF-C1E7-4E67-9D1F-450AD4DA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4F22A-15DD-4A67-B611-0F29FA6E0BFE}"/>
              </a:ext>
            </a:extLst>
          </p:cNvPr>
          <p:cNvSpPr txBox="1"/>
          <p:nvPr/>
        </p:nvSpPr>
        <p:spPr>
          <a:xfrm>
            <a:off x="2869747" y="1068452"/>
            <a:ext cx="6927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/>
              <a:t>Ткацтво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стільки</a:t>
            </a:r>
            <a:r>
              <a:rPr lang="ru-RU" sz="2400" b="1" dirty="0"/>
              <a:t> </a:t>
            </a:r>
            <a:r>
              <a:rPr lang="ru-RU" sz="2400" b="1" dirty="0" err="1"/>
              <a:t>переваг</a:t>
            </a:r>
            <a:r>
              <a:rPr lang="ru-RU" sz="2400" b="1" dirty="0"/>
              <a:t> для </a:t>
            </a:r>
            <a:r>
              <a:rPr lang="ru-RU" sz="2400" b="1" dirty="0" err="1"/>
              <a:t>дітей</a:t>
            </a:r>
            <a:r>
              <a:rPr lang="ru-RU" sz="2400" b="1" dirty="0"/>
              <a:t>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14E144-6CE5-4C0E-A7C8-ECC54122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2" y="2183266"/>
            <a:ext cx="5210175" cy="3552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E94FC-8B60-4367-BFCC-D1B3ACF86427}"/>
              </a:ext>
            </a:extLst>
          </p:cNvPr>
          <p:cNvSpPr txBox="1"/>
          <p:nvPr/>
        </p:nvSpPr>
        <p:spPr>
          <a:xfrm>
            <a:off x="5841547" y="1507153"/>
            <a:ext cx="59476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шматок картону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скористайтеся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тильною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стороною коробки.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Виріжте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 см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картону.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Намотайте пряжу, шпагат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нитку з 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зав'яжіть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шнурок туго, але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згинав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Приклейте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ткацький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столу,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скотчем.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Наріжте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смужки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плести.</a:t>
            </a:r>
          </a:p>
        </p:txBody>
      </p:sp>
    </p:spTree>
    <p:extLst>
      <p:ext uri="{BB962C8B-B14F-4D97-AF65-F5344CB8AC3E}">
        <p14:creationId xmlns:p14="http://schemas.microsoft.com/office/powerpoint/2010/main" val="279552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A692E-7F1B-444D-8BEA-9C5E8BA2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Ознайомтеся</a:t>
            </a:r>
            <a:r>
              <a:rPr lang="ru-RU" dirty="0"/>
              <a:t> з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цікавими</a:t>
            </a:r>
            <a:r>
              <a:rPr lang="ru-RU" dirty="0"/>
              <a:t> </a:t>
            </a:r>
            <a:r>
              <a:rPr lang="ru-RU" dirty="0" err="1"/>
              <a:t>варіантами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 картонною </a:t>
            </a:r>
            <a:r>
              <a:rPr lang="ru-RU" dirty="0" err="1"/>
              <a:t>коробкою</a:t>
            </a:r>
            <a:r>
              <a:rPr lang="ru-RU" dirty="0"/>
              <a:t>!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CBB4170-76BD-48F5-96E5-34DA7A27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91D6C3-6684-4E46-B470-947BB03C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9" y="2405406"/>
            <a:ext cx="5610225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60594-841D-4077-880C-989B004AEEE3}"/>
              </a:ext>
            </a:extLst>
          </p:cNvPr>
          <p:cNvSpPr txBox="1"/>
          <p:nvPr/>
        </p:nvSpPr>
        <p:spPr>
          <a:xfrm>
            <a:off x="6380389" y="2578046"/>
            <a:ext cx="56102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вигадливих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дорога 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найвірнішим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25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07C0-9FD9-4ECE-850F-E175C06A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Іграшки</a:t>
            </a:r>
            <a:r>
              <a:rPr lang="ru-RU" dirty="0"/>
              <a:t> та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виготовити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вторинного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ED676E8-2C55-46EB-BFC5-6D5DCA79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DE57C4-310E-4C2F-BC93-FBA33A14DB0D}" type="datetime1">
              <a:rPr lang="uk-UA" smtClean="0"/>
              <a:t>23.10.2023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BFD4-1530-4F9E-9F26-334BEE4E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" y="2187801"/>
            <a:ext cx="5422447" cy="40276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A86898-BA49-4170-908F-63171FE6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64" y="2187801"/>
            <a:ext cx="4197190" cy="40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6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09_TF78438558" id="{03FECABA-DDEC-4EE5-A8AF-E694EBB3147F}" vid="{FBAAF51D-FEC9-427D-AA43-EA4E941046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{0B814A52-EDF2-4A79-8A80-1A95ADFAB58B}tf78438558_win32</Template>
  <TotalTime>72</TotalTime>
  <Words>686</Words>
  <Application>Microsoft Office PowerPoint</Application>
  <PresentationFormat>Широкоэкранный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Garamond</vt:lpstr>
      <vt:lpstr>Times New Roman</vt:lpstr>
      <vt:lpstr>SavonVTI</vt:lpstr>
      <vt:lpstr>Артпрактики: залучення дітей до самостійного виготовлення поробок, малюнків, будь-яких проєктів. Актуальність, практичні ідеї для дистанційної взаємодії</vt:lpstr>
      <vt:lpstr>ПРОПОНУЮ ПИТАННЯ ДЛЯ РОЗГЛЯДУ:  </vt:lpstr>
      <vt:lpstr>Презентация PowerPoint</vt:lpstr>
      <vt:lpstr> Один із способів зменшити почуття тривоги та безнадійності – допомогти дітям знайти активні способи розвіяти свої страхи. Це також дає можливість дітям усвідомити, що вони можуть змінити ситуацію у світі, який може здаватися страшним і небезпечним. Спробуємо разом допомогти дітям конструювати, моделювати, робити поробки з різноманітного матеріалу.   Артпрактики передбачають використання будь- яких засобів мистецтва. Можуть бути використані з метою розвитку, вираження власних емоцій, позбавлення негативних переживань. Головне правило - важливий - процес, а не результат.  Робота не завжди має бути красивою, але повинна виявляти внутрішній стан дитини.</vt:lpstr>
      <vt:lpstr>Поради щодо залучення дітей до самостійного виготовлення поробок, малюнків, будь- яких проєктів.</vt:lpstr>
      <vt:lpstr>Шановні колеги! До вашої уваги: іграшки та обладнання для дитячих ігор, що можна виготовити зі вторинного матеріалу.</vt:lpstr>
      <vt:lpstr>Веселкове ткацтво для дітей</vt:lpstr>
      <vt:lpstr>Ознайомтеся з цими цікавими варіантами гри з картонною коробкою!</vt:lpstr>
      <vt:lpstr>Іграшки та обладнання для дитячих ігор, що можна виготовити зі вторинного матеріалу.</vt:lpstr>
      <vt:lpstr>Розвивальний ефект ігрового обладнання та іграшок, які виготовлені власноруч</vt:lpstr>
      <vt:lpstr>Виготовлення іграшок-саморобок. Пальчиковий зоопарк</vt:lpstr>
      <vt:lpstr>Лабіринти</vt:lpstr>
      <vt:lpstr>Презентация PowerPoint</vt:lpstr>
      <vt:lpstr>Мій власний дизайн футболки</vt:lpstr>
      <vt:lpstr>Презентация PowerPoint</vt:lpstr>
      <vt:lpstr>Рекомендації для педагогів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Артпрактики: залучення дітей до самостійного виготовлення поробок, малюнків, будь-яких проєктів. Актуальність, практичні ідеї для дистанційної взаємодії</dc:title>
  <dc:creator>Пользователь</dc:creator>
  <cp:lastModifiedBy>Пользователь</cp:lastModifiedBy>
  <cp:revision>6</cp:revision>
  <dcterms:created xsi:type="dcterms:W3CDTF">2023-10-14T07:10:25Z</dcterms:created>
  <dcterms:modified xsi:type="dcterms:W3CDTF">2023-10-23T09:48:19Z</dcterms:modified>
</cp:coreProperties>
</file>