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63" r:id="rId5"/>
    <p:sldId id="262" r:id="rId6"/>
    <p:sldId id="265" r:id="rId7"/>
    <p:sldId id="264" r:id="rId8"/>
    <p:sldId id="261" r:id="rId9"/>
    <p:sldId id="279" r:id="rId10"/>
    <p:sldId id="266" r:id="rId11"/>
    <p:sldId id="277" r:id="rId12"/>
    <p:sldId id="267" r:id="rId13"/>
    <p:sldId id="271" r:id="rId14"/>
    <p:sldId id="268" r:id="rId15"/>
    <p:sldId id="273" r:id="rId16"/>
    <p:sldId id="274" r:id="rId17"/>
    <p:sldId id="275" r:id="rId18"/>
    <p:sldId id="272" r:id="rId19"/>
    <p:sldId id="278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09" autoAdjust="0"/>
    <p:restoredTop sz="94660"/>
  </p:normalViewPr>
  <p:slideViewPr>
    <p:cSldViewPr snapToGrid="0">
      <p:cViewPr varScale="1">
        <p:scale>
          <a:sx n="54" d="100"/>
          <a:sy n="54" d="100"/>
        </p:scale>
        <p:origin x="46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ln w="15875">
                  <a:solidFill>
                    <a:schemeClr val="bg1"/>
                  </a:solidFill>
                </a:ln>
                <a:solidFill>
                  <a:schemeClr val="accent1"/>
                </a:solidFill>
                <a:effectLst>
                  <a:outerShdw dist="38100" dir="2700000" algn="tl" rotWithShape="0">
                    <a:schemeClr val="accent1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chemeClr val="accent1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DE74B32-7D22-4898-9AC7-4B4001E8644B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D22FDE4-E084-49CF-8588-F11C587FC536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9118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4B32-7D22-4898-9AC7-4B4001E8644B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FDE4-E084-49CF-8588-F11C587FC5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251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4B32-7D22-4898-9AC7-4B4001E8644B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FDE4-E084-49CF-8588-F11C587FC5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62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4B32-7D22-4898-9AC7-4B4001E8644B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FDE4-E084-49CF-8588-F11C587FC5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482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lang="en-US" sz="6000" b="1" kern="1200" cap="all" baseline="0" dirty="0">
                <a:ln w="15875">
                  <a:solidFill>
                    <a:schemeClr val="bg1"/>
                  </a:solidFill>
                </a:ln>
                <a:solidFill>
                  <a:schemeClr val="accent1"/>
                </a:solidFill>
                <a:effectLst>
                  <a:outerShdw dist="38100" dir="2700000" algn="tl" rotWithShape="0">
                    <a:schemeClr val="accent1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4B32-7D22-4898-9AC7-4B4001E8644B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FDE4-E084-49CF-8588-F11C587FC536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0187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4B32-7D22-4898-9AC7-4B4001E8644B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FDE4-E084-49CF-8588-F11C587FC5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040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4B32-7D22-4898-9AC7-4B4001E8644B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FDE4-E084-49CF-8588-F11C587FC5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590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4B32-7D22-4898-9AC7-4B4001E8644B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FDE4-E084-49CF-8588-F11C587FC5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835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4B32-7D22-4898-9AC7-4B4001E8644B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FDE4-E084-49CF-8588-F11C587FC5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503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4B32-7D22-4898-9AC7-4B4001E8644B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FDE4-E084-49CF-8588-F11C587FC5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299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4B32-7D22-4898-9AC7-4B4001E8644B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FDE4-E084-49CF-8588-F11C587FC5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288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BDE74B32-7D22-4898-9AC7-4B4001E8644B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AD22FDE4-E084-49CF-8588-F11C587FC5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966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A0B451-6120-4AF8-9C79-0D3CF68CB7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2886" y="708706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rgbClr val="FF0000"/>
                </a:solidFill>
                <a:latin typeface="Comic Sans MS" panose="030F0702030302020204" pitchFamily="66" charset="0"/>
              </a:rPr>
              <a:t>ПРАВДА</a:t>
            </a:r>
            <a:r>
              <a:rPr lang="uk-UA" dirty="0">
                <a:solidFill>
                  <a:schemeClr val="tx1"/>
                </a:solidFill>
                <a:latin typeface="Comic Sans MS" panose="030F0702030302020204" pitchFamily="66" charset="0"/>
              </a:rPr>
              <a:t> чи </a:t>
            </a:r>
            <a:r>
              <a:rPr lang="uk-UA" dirty="0">
                <a:solidFill>
                  <a:srgbClr val="FF0000"/>
                </a:solidFill>
                <a:latin typeface="Comic Sans MS" panose="030F0702030302020204" pitchFamily="66" charset="0"/>
              </a:rPr>
              <a:t>ФЕЙК</a:t>
            </a:r>
            <a:r>
              <a:rPr lang="uk-UA" dirty="0">
                <a:latin typeface="Comic Sans MS" panose="030F0702030302020204" pitchFamily="66" charset="0"/>
              </a:rPr>
              <a:t/>
            </a:r>
            <a:br>
              <a:rPr lang="uk-UA" dirty="0">
                <a:latin typeface="Comic Sans MS" panose="030F0702030302020204" pitchFamily="66" charset="0"/>
              </a:rPr>
            </a:br>
            <a:r>
              <a:rPr lang="uk-UA" dirty="0">
                <a:solidFill>
                  <a:schemeClr val="tx1"/>
                </a:solidFill>
                <a:latin typeface="Comic Sans MS" panose="030F0702030302020204" pitchFamily="66" charset="0"/>
              </a:rPr>
              <a:t>про</a:t>
            </a:r>
            <a:r>
              <a:rPr lang="uk-UA" dirty="0">
                <a:latin typeface="Comic Sans MS" panose="030F0702030302020204" pitchFamily="66" charset="0"/>
              </a:rPr>
              <a:t/>
            </a:r>
            <a:br>
              <a:rPr lang="uk-UA" dirty="0">
                <a:latin typeface="Comic Sans MS" panose="030F0702030302020204" pitchFamily="66" charset="0"/>
              </a:rPr>
            </a:br>
            <a:r>
              <a:rPr lang="uk-UA" dirty="0">
                <a:solidFill>
                  <a:srgbClr val="FF0000"/>
                </a:solidFill>
                <a:latin typeface="Comic Sans MS" panose="030F0702030302020204" pitchFamily="66" charset="0"/>
              </a:rPr>
              <a:t>ВІЛ/СНІД</a:t>
            </a:r>
            <a:endParaRPr lang="ru-RU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C920E6-19CE-4073-9CA9-8CA1691B1F9D}"/>
              </a:ext>
            </a:extLst>
          </p:cNvPr>
          <p:cNvSpPr txBox="1"/>
          <p:nvPr/>
        </p:nvSpPr>
        <p:spPr>
          <a:xfrm>
            <a:off x="3425145" y="3697570"/>
            <a:ext cx="2293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>
                <a:latin typeface="Comic Sans MS" panose="030F0702030302020204" pitchFamily="66" charset="0"/>
              </a:rPr>
              <a:t>ГРА</a:t>
            </a:r>
            <a:endParaRPr lang="ru-RU" sz="3600" b="1" dirty="0">
              <a:latin typeface="Comic Sans MS" panose="030F0702030302020204" pitchFamily="66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C0BF4F17-9564-493C-8F90-58D5F9C8CE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836" t="11149" r="22453" b="15204"/>
          <a:stretch/>
        </p:blipFill>
        <p:spPr>
          <a:xfrm>
            <a:off x="6315075" y="4020736"/>
            <a:ext cx="2593067" cy="2525583"/>
          </a:xfrm>
          <a:prstGeom prst="ellipse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1D0DA6D1-54DD-4538-9B15-8D585F9845C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920" t="6704" r="20003" b="9726"/>
          <a:stretch/>
        </p:blipFill>
        <p:spPr>
          <a:xfrm>
            <a:off x="472168" y="4106783"/>
            <a:ext cx="2501446" cy="2525583"/>
          </a:xfrm>
          <a:prstGeom prst="ellipse">
            <a:avLst/>
          </a:prstGeom>
        </p:spPr>
      </p:pic>
      <p:pic>
        <p:nvPicPr>
          <p:cNvPr id="1026" name="Picture 2" descr="Lazo de la Lucha contra el Sida Logo Vector (.EPS) Free Download">
            <a:extLst>
              <a:ext uri="{FF2B5EF4-FFF2-40B4-BE49-F238E27FC236}">
                <a16:creationId xmlns:a16="http://schemas.microsoft.com/office/drawing/2014/main" id="{74734BFF-0ADA-4868-83F5-0B116E11CE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905" y="4333008"/>
            <a:ext cx="1166813" cy="202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5396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3257F16-6BDC-4CB9-9E86-02917025247C}"/>
              </a:ext>
            </a:extLst>
          </p:cNvPr>
          <p:cNvSpPr txBox="1"/>
          <p:nvPr/>
        </p:nvSpPr>
        <p:spPr>
          <a:xfrm>
            <a:off x="838200" y="895872"/>
            <a:ext cx="7304313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6000" b="1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Шкіра</a:t>
            </a:r>
            <a:r>
              <a:rPr lang="ru-RU" sz="6000" b="1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ru-RU" sz="6000" b="1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людини</a:t>
            </a:r>
            <a:r>
              <a:rPr lang="ru-RU" sz="6000" b="1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– </a:t>
            </a:r>
            <a:r>
              <a:rPr lang="ru-RU" sz="6000" b="1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нездоланний</a:t>
            </a:r>
            <a:r>
              <a:rPr lang="ru-RU" sz="6000" b="1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ru-RU" sz="6000" b="1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бар’єр</a:t>
            </a:r>
            <a:r>
              <a:rPr lang="ru-RU" sz="6000" b="1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для ВІЛ.</a:t>
            </a:r>
            <a:endParaRPr lang="ru-RU" sz="6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2" descr="Lazo de la Lucha contra el Sida Logo Vector (.EPS) Free Download">
            <a:extLst>
              <a:ext uri="{FF2B5EF4-FFF2-40B4-BE49-F238E27FC236}">
                <a16:creationId xmlns:a16="http://schemas.microsoft.com/office/drawing/2014/main" id="{5C0542DF-4228-4221-BBAE-442FD858FA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8491" y="4748645"/>
            <a:ext cx="961731" cy="1667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2419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8C8D701-07F9-4E41-97F8-9C1976C026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087" y="489858"/>
            <a:ext cx="5638800" cy="56388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04A55F0-5985-406F-888C-1E6CFFABE37A}"/>
              </a:ext>
            </a:extLst>
          </p:cNvPr>
          <p:cNvSpPr txBox="1"/>
          <p:nvPr/>
        </p:nvSpPr>
        <p:spPr>
          <a:xfrm>
            <a:off x="2607130" y="3309258"/>
            <a:ext cx="3646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ПРАВДА</a:t>
            </a:r>
            <a:endParaRPr lang="ru-RU" sz="6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885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3257F16-6BDC-4CB9-9E86-02917025247C}"/>
              </a:ext>
            </a:extLst>
          </p:cNvPr>
          <p:cNvSpPr txBox="1"/>
          <p:nvPr/>
        </p:nvSpPr>
        <p:spPr>
          <a:xfrm>
            <a:off x="779317" y="695098"/>
            <a:ext cx="7512627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400" b="1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Ви можете </a:t>
            </a:r>
            <a:r>
              <a:rPr lang="ru-RU" sz="4400" b="1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заразитися</a:t>
            </a:r>
            <a:r>
              <a:rPr lang="ru-RU" sz="4400" b="1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ru-RU" sz="4400" b="1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або</a:t>
            </a:r>
            <a:r>
              <a:rPr lang="ru-RU" sz="4400" b="1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ru-RU" sz="4400" b="1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заразити</a:t>
            </a:r>
            <a:r>
              <a:rPr lang="ru-RU" sz="4400" b="1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ru-RU" sz="4400" b="1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іншу</a:t>
            </a:r>
            <a:r>
              <a:rPr lang="ru-RU" sz="4400" b="1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ru-RU" sz="4400" b="1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людину</a:t>
            </a:r>
            <a:r>
              <a:rPr lang="ru-RU" sz="4400" b="1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ВІЛ-</a:t>
            </a:r>
            <a:r>
              <a:rPr lang="ru-RU" sz="4400" b="1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інфекцією</a:t>
            </a:r>
            <a:r>
              <a:rPr lang="ru-RU" sz="4400" b="1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через </a:t>
            </a:r>
            <a:r>
              <a:rPr lang="ru-RU" sz="4400" b="1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обійми</a:t>
            </a:r>
            <a:r>
              <a:rPr lang="ru-RU" sz="4400" b="1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, </a:t>
            </a:r>
            <a:r>
              <a:rPr lang="ru-RU" sz="4400" b="1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користуючись</a:t>
            </a:r>
            <a:r>
              <a:rPr lang="ru-RU" sz="4400" b="1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одним і </a:t>
            </a:r>
            <a:r>
              <a:rPr lang="ru-RU" sz="4400" b="1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тим</a:t>
            </a:r>
            <a:r>
              <a:rPr lang="ru-RU" sz="4400" b="1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же рушником </a:t>
            </a:r>
            <a:r>
              <a:rPr lang="ru-RU" sz="4400" b="1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або</a:t>
            </a:r>
            <a:r>
              <a:rPr lang="ru-RU" sz="4400" b="1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ru-RU" sz="4400" b="1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посудом</a:t>
            </a:r>
            <a:r>
              <a:rPr lang="ru-RU" sz="4400" b="1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. </a:t>
            </a:r>
            <a:endParaRPr lang="ru-RU" sz="44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2" descr="Lazo de la Lucha contra el Sida Logo Vector (.EPS) Free Download">
            <a:extLst>
              <a:ext uri="{FF2B5EF4-FFF2-40B4-BE49-F238E27FC236}">
                <a16:creationId xmlns:a16="http://schemas.microsoft.com/office/drawing/2014/main" id="{3BCF1DF1-699B-4455-9EF3-4708A4A404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8491" y="4748645"/>
            <a:ext cx="961731" cy="1667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67633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30BBCB13-134F-4B35-A6E5-F2A36305C3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1894114" y="751114"/>
            <a:ext cx="5203371" cy="520337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04A55F0-5985-406F-888C-1E6CFFABE37A}"/>
              </a:ext>
            </a:extLst>
          </p:cNvPr>
          <p:cNvSpPr txBox="1"/>
          <p:nvPr/>
        </p:nvSpPr>
        <p:spPr>
          <a:xfrm>
            <a:off x="3298370" y="2467766"/>
            <a:ext cx="2743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ФЕЙК</a:t>
            </a:r>
            <a:endParaRPr lang="ru-RU" sz="66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2780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3257F16-6BDC-4CB9-9E86-02917025247C}"/>
              </a:ext>
            </a:extLst>
          </p:cNvPr>
          <p:cNvSpPr txBox="1"/>
          <p:nvPr/>
        </p:nvSpPr>
        <p:spPr>
          <a:xfrm>
            <a:off x="1175658" y="1611477"/>
            <a:ext cx="696685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6000" b="1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ВІЛ </a:t>
            </a:r>
            <a:r>
              <a:rPr lang="ru-RU" sz="6000" b="1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передається</a:t>
            </a:r>
            <a:r>
              <a:rPr lang="ru-RU" sz="6000" b="1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при </a:t>
            </a:r>
            <a:r>
              <a:rPr lang="ru-RU" sz="6000" b="1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поцілунку</a:t>
            </a:r>
            <a:r>
              <a:rPr lang="ru-RU" sz="6000" b="1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, </a:t>
            </a:r>
            <a:r>
              <a:rPr lang="ru-RU" sz="6000" b="1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кашлі</a:t>
            </a:r>
            <a:r>
              <a:rPr lang="ru-RU" sz="6000" b="1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і </a:t>
            </a:r>
            <a:r>
              <a:rPr lang="ru-RU" sz="6000" b="1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чханні</a:t>
            </a:r>
            <a:endParaRPr lang="ru-RU" sz="6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2" descr="Lazo de la Lucha contra el Sida Logo Vector (.EPS) Free Download">
            <a:extLst>
              <a:ext uri="{FF2B5EF4-FFF2-40B4-BE49-F238E27FC236}">
                <a16:creationId xmlns:a16="http://schemas.microsoft.com/office/drawing/2014/main" id="{83F96B03-8F24-475E-BAE9-BD265374E7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8491" y="4748645"/>
            <a:ext cx="961731" cy="1667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74617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30BBCB13-134F-4B35-A6E5-F2A36305C3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1894114" y="751114"/>
            <a:ext cx="5203371" cy="520337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04A55F0-5985-406F-888C-1E6CFFABE37A}"/>
              </a:ext>
            </a:extLst>
          </p:cNvPr>
          <p:cNvSpPr txBox="1"/>
          <p:nvPr/>
        </p:nvSpPr>
        <p:spPr>
          <a:xfrm>
            <a:off x="3363686" y="2489538"/>
            <a:ext cx="2743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ФЕЙК</a:t>
            </a:r>
            <a:endParaRPr lang="ru-RU" sz="66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559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3257F16-6BDC-4CB9-9E86-02917025247C}"/>
              </a:ext>
            </a:extLst>
          </p:cNvPr>
          <p:cNvSpPr txBox="1"/>
          <p:nvPr/>
        </p:nvSpPr>
        <p:spPr>
          <a:xfrm>
            <a:off x="540328" y="1278968"/>
            <a:ext cx="7969827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6000" b="1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ВІЛ-позитивна </a:t>
            </a:r>
            <a:r>
              <a:rPr lang="ru-RU" sz="6000" b="1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людина</a:t>
            </a:r>
            <a:r>
              <a:rPr lang="ru-RU" sz="6000" b="1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ru-RU" sz="6000" b="1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дуже</a:t>
            </a:r>
            <a:r>
              <a:rPr lang="ru-RU" sz="6000" b="1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ru-RU" sz="6000" b="1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відрізняється</a:t>
            </a:r>
            <a:r>
              <a:rPr lang="ru-RU" sz="6000" b="1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ru-RU" sz="6000" b="1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зовнішнім</a:t>
            </a:r>
            <a:r>
              <a:rPr lang="ru-RU" sz="6000" b="1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ru-RU" sz="6000" b="1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виглядом</a:t>
            </a:r>
            <a:r>
              <a:rPr lang="ru-RU" sz="6000" b="1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.</a:t>
            </a:r>
            <a:endParaRPr lang="ru-RU" sz="6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2" descr="Lazo de la Lucha contra el Sida Logo Vector (.EPS) Free Download">
            <a:extLst>
              <a:ext uri="{FF2B5EF4-FFF2-40B4-BE49-F238E27FC236}">
                <a16:creationId xmlns:a16="http://schemas.microsoft.com/office/drawing/2014/main" id="{43DABFDE-7313-4B18-BFEE-CC06CCE093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8491" y="4748645"/>
            <a:ext cx="961731" cy="1667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3884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30BBCB13-134F-4B35-A6E5-F2A36305C3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1894114" y="751114"/>
            <a:ext cx="5203371" cy="520337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04A55F0-5985-406F-888C-1E6CFFABE37A}"/>
              </a:ext>
            </a:extLst>
          </p:cNvPr>
          <p:cNvSpPr txBox="1"/>
          <p:nvPr/>
        </p:nvSpPr>
        <p:spPr>
          <a:xfrm>
            <a:off x="3450771" y="2435108"/>
            <a:ext cx="2743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ФЕЙК</a:t>
            </a:r>
            <a:endParaRPr lang="ru-RU" sz="6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9584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4236F47-071A-4A62-895F-19FD2AEE420D}"/>
              </a:ext>
            </a:extLst>
          </p:cNvPr>
          <p:cNvSpPr txBox="1"/>
          <p:nvPr/>
        </p:nvSpPr>
        <p:spPr>
          <a:xfrm>
            <a:off x="665018" y="796222"/>
            <a:ext cx="7980218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800" b="1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ВІЛ </a:t>
            </a:r>
            <a:r>
              <a:rPr lang="ru-RU" sz="4800" b="1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може</a:t>
            </a:r>
            <a:r>
              <a:rPr lang="ru-RU" sz="4800" b="1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ru-RU" sz="4800" b="1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передаватися</a:t>
            </a:r>
            <a:r>
              <a:rPr lang="ru-RU" sz="4800" b="1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ru-RU" sz="4800" b="1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від</a:t>
            </a:r>
            <a:r>
              <a:rPr lang="ru-RU" sz="4800" b="1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ВІЛ-</a:t>
            </a:r>
            <a:r>
              <a:rPr lang="ru-RU" sz="4800" b="1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позитивної</a:t>
            </a:r>
            <a:r>
              <a:rPr lang="ru-RU" sz="4800" b="1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ru-RU" sz="4800" b="1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матері</a:t>
            </a:r>
            <a:r>
              <a:rPr lang="ru-RU" sz="4800" b="1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до </a:t>
            </a:r>
            <a:r>
              <a:rPr lang="ru-RU" sz="4800" b="1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дитини</a:t>
            </a:r>
            <a:r>
              <a:rPr lang="ru-RU" sz="4800" b="1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ru-RU" sz="4800" b="1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під</a:t>
            </a:r>
            <a:r>
              <a:rPr lang="ru-RU" sz="4800" b="1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час </a:t>
            </a:r>
            <a:r>
              <a:rPr lang="ru-RU" sz="4800" b="1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вагітності</a:t>
            </a:r>
            <a:r>
              <a:rPr lang="ru-RU" sz="4800" b="1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, </a:t>
            </a:r>
            <a:r>
              <a:rPr lang="ru-RU" sz="4800" b="1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пологів</a:t>
            </a:r>
            <a:r>
              <a:rPr lang="ru-RU" sz="4800" b="1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ru-RU" sz="4800" b="1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або</a:t>
            </a:r>
            <a:r>
              <a:rPr lang="ru-RU" sz="4800" b="1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грудного </a:t>
            </a:r>
            <a:r>
              <a:rPr lang="ru-RU" sz="4800" b="1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вигодовування</a:t>
            </a:r>
            <a:r>
              <a:rPr lang="ru-RU" sz="4800" b="1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.</a:t>
            </a:r>
            <a:endParaRPr lang="ru-RU" sz="48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2" descr="Lazo de la Lucha contra el Sida Logo Vector (.EPS) Free Download">
            <a:extLst>
              <a:ext uri="{FF2B5EF4-FFF2-40B4-BE49-F238E27FC236}">
                <a16:creationId xmlns:a16="http://schemas.microsoft.com/office/drawing/2014/main" id="{328BD76C-E761-4A15-8744-89968F3AD7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8491" y="4748645"/>
            <a:ext cx="961731" cy="1667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22661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8C8D701-07F9-4E41-97F8-9C1976C026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087" y="489858"/>
            <a:ext cx="5638800" cy="56388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04A55F0-5985-406F-888C-1E6CFFABE37A}"/>
              </a:ext>
            </a:extLst>
          </p:cNvPr>
          <p:cNvSpPr txBox="1"/>
          <p:nvPr/>
        </p:nvSpPr>
        <p:spPr>
          <a:xfrm>
            <a:off x="2607130" y="3309258"/>
            <a:ext cx="3646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ПРАВДА</a:t>
            </a:r>
            <a:endParaRPr lang="ru-RU" sz="6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319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3257F16-6BDC-4CB9-9E86-02917025247C}"/>
              </a:ext>
            </a:extLst>
          </p:cNvPr>
          <p:cNvSpPr txBox="1"/>
          <p:nvPr/>
        </p:nvSpPr>
        <p:spPr>
          <a:xfrm>
            <a:off x="1175658" y="1611477"/>
            <a:ext cx="696685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6000" b="1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ВІЛ </a:t>
            </a:r>
            <a:r>
              <a:rPr lang="ru-RU" sz="6000" b="1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можуть</a:t>
            </a:r>
            <a:r>
              <a:rPr lang="ru-RU" sz="6000" b="1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ru-RU" sz="6000" b="1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розносити</a:t>
            </a:r>
            <a:r>
              <a:rPr lang="ru-RU" sz="6000" b="1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ru-RU" sz="6000" b="1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комарі</a:t>
            </a:r>
            <a:r>
              <a:rPr lang="ru-RU" sz="6000" b="1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та </a:t>
            </a:r>
            <a:r>
              <a:rPr lang="ru-RU" sz="6000" b="1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москіти</a:t>
            </a:r>
            <a:r>
              <a:rPr lang="ru-RU" sz="6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2050" name="Picture 2" descr="Lazo de la Lucha contra el Sida Logo Vector (.EPS) Free Download">
            <a:extLst>
              <a:ext uri="{FF2B5EF4-FFF2-40B4-BE49-F238E27FC236}">
                <a16:creationId xmlns:a16="http://schemas.microsoft.com/office/drawing/2014/main" id="{CB5BB3EA-5901-432F-8A69-30FB76C948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8491" y="4748645"/>
            <a:ext cx="961731" cy="1667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2712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30BBCB13-134F-4B35-A6E5-F2A36305C3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1894114" y="751114"/>
            <a:ext cx="5203371" cy="520337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04A55F0-5985-406F-888C-1E6CFFABE37A}"/>
              </a:ext>
            </a:extLst>
          </p:cNvPr>
          <p:cNvSpPr txBox="1"/>
          <p:nvPr/>
        </p:nvSpPr>
        <p:spPr>
          <a:xfrm>
            <a:off x="3124199" y="2413337"/>
            <a:ext cx="2743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ФЕЙК</a:t>
            </a:r>
            <a:endParaRPr lang="ru-RU" sz="6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842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3257F16-6BDC-4CB9-9E86-02917025247C}"/>
              </a:ext>
            </a:extLst>
          </p:cNvPr>
          <p:cNvSpPr txBox="1"/>
          <p:nvPr/>
        </p:nvSpPr>
        <p:spPr>
          <a:xfrm>
            <a:off x="1175658" y="1611477"/>
            <a:ext cx="6966856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7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 </a:t>
            </a:r>
            <a:r>
              <a:rPr lang="ru-RU" sz="7200" b="1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ВІЛ/СНІД </a:t>
            </a:r>
            <a:r>
              <a:rPr lang="ru-RU" sz="7200" b="1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можна</a:t>
            </a:r>
            <a:r>
              <a:rPr lang="ru-RU" sz="7200" b="1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ru-RU" sz="7200" b="1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вилікувати</a:t>
            </a:r>
            <a:r>
              <a:rPr lang="ru-RU" sz="7200" b="1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.</a:t>
            </a:r>
            <a:r>
              <a:rPr lang="ru-RU" sz="7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 </a:t>
            </a:r>
            <a:endParaRPr lang="ru-RU" sz="72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2" descr="Lazo de la Lucha contra el Sida Logo Vector (.EPS) Free Download">
            <a:extLst>
              <a:ext uri="{FF2B5EF4-FFF2-40B4-BE49-F238E27FC236}">
                <a16:creationId xmlns:a16="http://schemas.microsoft.com/office/drawing/2014/main" id="{616268DC-40EE-47D9-806E-6155BFA812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8491" y="4748645"/>
            <a:ext cx="961731" cy="1667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4172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30BBCB13-134F-4B35-A6E5-F2A36305C3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1894114" y="751114"/>
            <a:ext cx="5203371" cy="520337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04A55F0-5985-406F-888C-1E6CFFABE37A}"/>
              </a:ext>
            </a:extLst>
          </p:cNvPr>
          <p:cNvSpPr txBox="1"/>
          <p:nvPr/>
        </p:nvSpPr>
        <p:spPr>
          <a:xfrm>
            <a:off x="3385457" y="2413337"/>
            <a:ext cx="2743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ФЕЙК</a:t>
            </a:r>
            <a:endParaRPr lang="ru-RU" sz="66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38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3257F16-6BDC-4CB9-9E86-02917025247C}"/>
              </a:ext>
            </a:extLst>
          </p:cNvPr>
          <p:cNvSpPr txBox="1"/>
          <p:nvPr/>
        </p:nvSpPr>
        <p:spPr>
          <a:xfrm>
            <a:off x="737755" y="1437306"/>
            <a:ext cx="7803572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6000" b="0" i="0" dirty="0">
                <a:effectLst/>
                <a:latin typeface="Roboto Condensed"/>
              </a:rPr>
              <a:t> </a:t>
            </a:r>
            <a:r>
              <a:rPr lang="ru-RU" sz="6000" b="1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Будь-яка </a:t>
            </a:r>
            <a:r>
              <a:rPr lang="ru-RU" sz="6000" b="1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людина</a:t>
            </a:r>
            <a:r>
              <a:rPr lang="ru-RU" sz="6000" b="1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ru-RU" sz="6000" b="1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може</a:t>
            </a:r>
            <a:r>
              <a:rPr lang="ru-RU" sz="6000" b="1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ru-RU" sz="6000" b="1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заразитися</a:t>
            </a:r>
            <a:r>
              <a:rPr lang="ru-RU" sz="6000" b="1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ВІЛ: </a:t>
            </a:r>
            <a:r>
              <a:rPr lang="ru-RU" sz="6000" b="1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чоловіки</a:t>
            </a:r>
            <a:r>
              <a:rPr lang="ru-RU" sz="6000" b="1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, </a:t>
            </a:r>
            <a:r>
              <a:rPr lang="ru-RU" sz="6000" b="1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жінки</a:t>
            </a:r>
            <a:r>
              <a:rPr lang="ru-RU" sz="6000" b="1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, </a:t>
            </a:r>
            <a:r>
              <a:rPr lang="ru-RU" sz="6000" b="1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діти</a:t>
            </a:r>
            <a:r>
              <a:rPr lang="ru-RU" sz="6000" b="1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.</a:t>
            </a:r>
            <a:endParaRPr lang="ru-RU" sz="6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2" descr="Lazo de la Lucha contra el Sida Logo Vector (.EPS) Free Download">
            <a:extLst>
              <a:ext uri="{FF2B5EF4-FFF2-40B4-BE49-F238E27FC236}">
                <a16:creationId xmlns:a16="http://schemas.microsoft.com/office/drawing/2014/main" id="{A26BDC04-99B9-49E5-9059-A006BC4A9E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8491" y="4748645"/>
            <a:ext cx="961731" cy="1667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883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8C8D701-07F9-4E41-97F8-9C1976C026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087" y="489858"/>
            <a:ext cx="5638800" cy="56388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04A55F0-5985-406F-888C-1E6CFFABE37A}"/>
              </a:ext>
            </a:extLst>
          </p:cNvPr>
          <p:cNvSpPr txBox="1"/>
          <p:nvPr/>
        </p:nvSpPr>
        <p:spPr>
          <a:xfrm>
            <a:off x="2607130" y="3309258"/>
            <a:ext cx="3646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ПРАВДА</a:t>
            </a:r>
            <a:endParaRPr lang="ru-RU" sz="6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732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3257F16-6BDC-4CB9-9E86-02917025247C}"/>
              </a:ext>
            </a:extLst>
          </p:cNvPr>
          <p:cNvSpPr txBox="1"/>
          <p:nvPr/>
        </p:nvSpPr>
        <p:spPr>
          <a:xfrm>
            <a:off x="685800" y="1268577"/>
            <a:ext cx="7813964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6000" b="1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ВІЛ не </a:t>
            </a:r>
            <a:r>
              <a:rPr lang="ru-RU" sz="6000" b="1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можливо</a:t>
            </a:r>
            <a:r>
              <a:rPr lang="ru-RU" sz="6000" b="1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ru-RU" sz="6000" b="1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заразитися</a:t>
            </a:r>
            <a:r>
              <a:rPr lang="ru-RU" sz="6000" b="1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ru-RU" sz="6000" b="1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доторкнувшись</a:t>
            </a:r>
            <a:r>
              <a:rPr lang="ru-RU" sz="6000" b="1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до </a:t>
            </a:r>
            <a:r>
              <a:rPr lang="ru-RU" sz="6000" b="1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зараженої</a:t>
            </a:r>
            <a:r>
              <a:rPr lang="ru-RU" sz="6000" b="1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ru-RU" sz="6000" b="1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людини</a:t>
            </a:r>
            <a:r>
              <a:rPr lang="ru-RU" sz="6000" b="1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.</a:t>
            </a:r>
            <a:endParaRPr lang="ru-RU" sz="6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2" descr="Lazo de la Lucha contra el Sida Logo Vector (.EPS) Free Download">
            <a:extLst>
              <a:ext uri="{FF2B5EF4-FFF2-40B4-BE49-F238E27FC236}">
                <a16:creationId xmlns:a16="http://schemas.microsoft.com/office/drawing/2014/main" id="{B1C1FE70-2AD6-490C-9D93-A40012FF7A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8491" y="4748645"/>
            <a:ext cx="961731" cy="1667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3306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8C8D701-07F9-4E41-97F8-9C1976C026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087" y="489858"/>
            <a:ext cx="5638800" cy="56388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04A55F0-5985-406F-888C-1E6CFFABE37A}"/>
              </a:ext>
            </a:extLst>
          </p:cNvPr>
          <p:cNvSpPr txBox="1"/>
          <p:nvPr/>
        </p:nvSpPr>
        <p:spPr>
          <a:xfrm>
            <a:off x="2607130" y="3309258"/>
            <a:ext cx="3646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ПРАВДА</a:t>
            </a:r>
            <a:endParaRPr lang="ru-RU" sz="6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158237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DF5327"/>
      </a:accent1>
      <a:accent2>
        <a:srgbClr val="A6B7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383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Базис</Template>
  <TotalTime>53</TotalTime>
  <Words>113</Words>
  <Application>Microsoft Office PowerPoint</Application>
  <PresentationFormat>Экран (4:3)</PresentationFormat>
  <Paragraphs>20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Comic Sans MS</vt:lpstr>
      <vt:lpstr>Corbel</vt:lpstr>
      <vt:lpstr>Roboto Condensed</vt:lpstr>
      <vt:lpstr>Базис</vt:lpstr>
      <vt:lpstr>ПРАВДА чи ФЕЙК про ВІЛ/СНІД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ПРАВДА чи ФЕЙК про КОРОНАВІРУС</dc:title>
  <dc:creator>Пользователь</dc:creator>
  <cp:lastModifiedBy>Пользователь</cp:lastModifiedBy>
  <cp:revision>8</cp:revision>
  <dcterms:created xsi:type="dcterms:W3CDTF">2020-08-28T20:38:43Z</dcterms:created>
  <dcterms:modified xsi:type="dcterms:W3CDTF">2023-11-29T12:18:57Z</dcterms:modified>
</cp:coreProperties>
</file>