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70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7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studopedia.com.ua/1_146760_yak-zrobiti-vnesok-u-borotbu-z-vIlsnIdom.html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a.112.ua/mnenie/chy-mozhna-peremohty-vil-vyiavliaietsia--tak-483009.html" TargetMode="External"/><Relationship Id="rId5" Type="http://schemas.openxmlformats.org/officeDocument/2006/relationships/hyperlink" Target="https://www.bbc.com/ukrainian/health/2014/12/141202_hiv_mutation_dk" TargetMode="External"/><Relationship Id="rId4" Type="http://schemas.openxmlformats.org/officeDocument/2006/relationships/hyperlink" Target="http://uabooks.top/126-socalna-nebezpeka-nfekcynih-zahvoryuva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52736"/>
            <a:ext cx="5184576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</a:t>
            </a:r>
          </a:p>
          <a:p>
            <a:pPr algn="ctr"/>
            <a:r>
              <a:rPr lang="ru-RU" sz="11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СН</a:t>
            </a:r>
            <a:r>
              <a:rPr lang="uk-UA" sz="11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ІД</a:t>
            </a:r>
          </a:p>
          <a:p>
            <a:pPr algn="ctr"/>
            <a:r>
              <a:rPr lang="uk-UA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д</a:t>
            </a:r>
            <a:r>
              <a:rPr lang="uk-UA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ля малюків</a:t>
            </a:r>
            <a:endParaRPr lang="ru-RU" sz="4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1669"/>
            <a:ext cx="3995936" cy="51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548680"/>
            <a:ext cx="643553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Виникає ситуація, коли наш організм може і хоче боротися, але не знає з ким, бо його розвідники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е можуть працювати.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Screenshot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2664295" cy="32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663562"/>
            <a:ext cx="6651554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Найстрашніше, що проникаючи до організму, ВІЛ спочатку веде себе дуже тихо. Він приглядається, прикидається «своїм»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і клітини-захисники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його не вбивають.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ІЛ - ВІЛ/СНІ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35" y="440797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357" y="692696"/>
            <a:ext cx="6435530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 ВІЛ, обжившись, починає тихенько вбивати захисників. Розвивається Синдром Набутого ІмуноДефіциту – СНІД, коли в організму не вистачає захисників для охорони його здоров</a:t>
            </a: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`</a:t>
            </a:r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я. 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45913"/>
            <a:ext cx="3563887" cy="45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Наука проти ВІЛ – другий пацієнт вилікувався від СНІДу - 112 Украї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7" y="4712375"/>
            <a:ext cx="3575903" cy="18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33" y="620688"/>
            <a:ext cx="7011594" cy="2593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Наш імунітет в такому випадку не може боротися з будь-якими захворюваннями. Людина може загинути від звичайнісінької простуди.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20" y="2276872"/>
            <a:ext cx="3305895" cy="42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\Desktop\Screenshot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3797"/>
            <a:ext cx="2952327" cy="32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836712"/>
            <a:ext cx="665155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СНІД – це кінцева стадія цієї хвороби, коли організму дуже важко боротися проти хвороб і вірусів.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Ще не винайшли ліків, які б допомогли одужати.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Є засоби, щоб підтримати організм.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Треба бути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обережними!</a:t>
            </a:r>
            <a:endParaRPr 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31522"/>
            <a:ext cx="2483767" cy="31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836712"/>
            <a:ext cx="6363522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ВІЛ </a:t>
            </a:r>
            <a:r>
              <a:rPr lang="ru-RU" sz="32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передається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використанні нестерильних голок, шприців, інструментів для татуювання та пірсингу;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при переливанні інфікованої крові чи пересадці донорських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органів.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836712"/>
            <a:ext cx="665155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ВІЛ НЕ передається: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через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повітря, воду, продукти харчування, одяг, посуд, постільну білизну;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чханні, кашлі;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рукостисканні, обіймах, дружніх поцілунках;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спільному користуванні туалетом, ванною, басейном;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через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укуси комарів.</a:t>
            </a: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88" y="2204864"/>
            <a:ext cx="3362027" cy="43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Як попередити захворювання на ВІЛ/СНІ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3946"/>
          <a:stretch/>
        </p:blipFill>
        <p:spPr bwMode="auto">
          <a:xfrm>
            <a:off x="539552" y="1124744"/>
            <a:ext cx="558569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836712"/>
            <a:ext cx="6651554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Джерела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Georgia" panose="02040502050405020303" pitchFamily="18" charset="0"/>
                <a:hlinkClick r:id="rId3"/>
              </a:rPr>
              <a:t>https://</a:t>
            </a:r>
            <a:r>
              <a:rPr lang="en-US" sz="26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3"/>
              </a:rPr>
              <a:t>studopedia.com.ua/1_146760_yak-zrobiti-vnesok-u-borotbu-z-vIlsnIdom.html</a:t>
            </a:r>
            <a:endParaRPr lang="uk-UA" sz="26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Georgia" panose="02040502050405020303" pitchFamily="18" charset="0"/>
                <a:hlinkClick r:id="rId4"/>
              </a:rPr>
              <a:t>http://</a:t>
            </a:r>
            <a:r>
              <a:rPr lang="en-US" sz="26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4"/>
              </a:rPr>
              <a:t>uabooks.top/126-socalna-nebezpeka-nfekcynih-zahvoryuvan.html</a:t>
            </a:r>
            <a:endParaRPr lang="uk-UA" sz="26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Georgia" panose="02040502050405020303" pitchFamily="18" charset="0"/>
                <a:hlinkClick r:id="rId5"/>
              </a:rPr>
              <a:t>https://</a:t>
            </a:r>
            <a:r>
              <a:rPr lang="en-US" sz="26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5"/>
              </a:rPr>
              <a:t>www.bbc.com/ukrainian/health/2014/12/141202_hiv_mutation_dk</a:t>
            </a:r>
            <a:r>
              <a:rPr lang="uk-UA" sz="2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Georgia" panose="02040502050405020303" pitchFamily="18" charset="0"/>
                <a:hlinkClick r:id="rId6"/>
              </a:rPr>
              <a:t>https://ua.112.ua/mnenie/chy-mozhna-peremohty-vil-vyiavliaietsia--</a:t>
            </a:r>
            <a:r>
              <a:rPr lang="en-US" sz="26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6"/>
              </a:rPr>
              <a:t>tak-483009.html</a:t>
            </a:r>
            <a:r>
              <a:rPr lang="uk-UA" sz="2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5184576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Наше здоров'я захищає невеличка, але дуже професійна армія клітин. 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1669"/>
            <a:ext cx="3995936" cy="51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Screenshot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5"/>
            <a:ext cx="2880320" cy="35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561662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Всі клітини мають свою роботу.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Одні виявляють ворога,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другі допитують,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треті вбивають тих, хто шкодить організму і несе захворювання.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1669"/>
            <a:ext cx="3995936" cy="51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Screenshot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60" y="4311014"/>
            <a:ext cx="2123007" cy="2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91669"/>
            <a:ext cx="4896544" cy="3666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uk-UA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Саме ця армія допомагає нам боротися з вірусами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і бактеріями, стримує грибки, протистоїть раковим клітинам.</a:t>
            </a:r>
          </a:p>
          <a:p>
            <a:pPr algn="ctr"/>
            <a:endParaRPr lang="uk-UA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uk-UA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1669"/>
            <a:ext cx="3995936" cy="51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52736"/>
            <a:ext cx="5184576" cy="234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Щохвилини наш імунітет знешкоджує до</a:t>
            </a:r>
            <a:r>
              <a:rPr lang="uk-UA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sz="6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1000</a:t>
            </a:r>
            <a:r>
              <a:rPr lang="uk-UA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ворогів.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1669"/>
            <a:ext cx="3995936" cy="51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2376264" cy="3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5904656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минулому столітті вчені виявили, що у цієї армії є могутній ворог, який заважає роботі цієї армії, зменшує її і врешті- решт може вивести її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з ладу.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1669"/>
            <a:ext cx="3995936" cy="51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Вчені: ВІЛ мутує і слабшає - BBC News Украї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99663"/>
            <a:ext cx="3384376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836712"/>
            <a:ext cx="585946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Цей ворог вірус ВІЛ – вірус імунодефіциту людини.</a:t>
            </a: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Screenshot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71" y="2852936"/>
            <a:ext cx="2664296" cy="35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836712"/>
            <a:ext cx="6192688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Проникаючи до організму людини, </a:t>
            </a:r>
            <a:r>
              <a:rPr lang="uk-UA" sz="3200" b="1" smtClean="0">
                <a:solidFill>
                  <a:srgbClr val="FF0000"/>
                </a:solidFill>
                <a:latin typeface="Georgia" panose="02040502050405020303" pitchFamily="18" charset="0"/>
              </a:rPr>
              <a:t>вірус ВІЛ </a:t>
            </a:r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вражає клітини – захисники,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які називають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Т-лімфоцитами.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Їх функція дуже важлива, бо вони вказують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 ворогів,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яких треба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знешкодити.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Frame Material png images | PNG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543" r="9556" b="8867"/>
          <a:stretch/>
        </p:blipFill>
        <p:spPr bwMode="auto">
          <a:xfrm>
            <a:off x="0" y="-43036"/>
            <a:ext cx="9144000" cy="68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710" y="836712"/>
            <a:ext cx="6192688" cy="2559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Клітини, які здолав ВІЛ, вже не можуть розпізнавати ворогів і починають пропускати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до організму усіх.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Violinete, un doctor difer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6457" l="5556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58" y="1916831"/>
            <a:ext cx="3586557" cy="46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Screenshot_3 -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36249"/>
            <a:ext cx="2736304" cy="27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385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12</cp:revision>
  <dcterms:created xsi:type="dcterms:W3CDTF">2020-11-30T14:35:49Z</dcterms:created>
  <dcterms:modified xsi:type="dcterms:W3CDTF">2023-11-29T12:16:17Z</dcterms:modified>
  <cp:contentStatus/>
</cp:coreProperties>
</file>