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71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556792"/>
            <a:ext cx="6624736" cy="4248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</a:t>
            </a:r>
            <a:r>
              <a:rPr lang="uk-UA" sz="5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ІКТОРИНА</a:t>
            </a:r>
          </a:p>
          <a:p>
            <a:pPr algn="ctr"/>
            <a:r>
              <a:rPr lang="uk-UA" sz="6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«ЩО ТИ ЗНАЄШ ПРО СНІД?»</a:t>
            </a:r>
            <a:endParaRPr lang="ru-RU" sz="66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8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636912"/>
            <a:ext cx="8440636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СНІД - ЦЕ</a:t>
            </a:r>
          </a:p>
          <a:p>
            <a:pPr lvl="0" algn="ctr"/>
            <a:endParaRPr lang="uk-UA" sz="36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                       Синдром набутого імунодефіциту</a:t>
            </a:r>
            <a:endParaRPr lang="uk-UA" sz="24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                  Страшна невиліковна хвороба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Сам не знаю що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1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636912"/>
            <a:ext cx="8440636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ВІЛ при </a:t>
            </a:r>
            <a:r>
              <a:rPr lang="uk-UA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переливанні інфікованої </a:t>
            </a:r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крові …</a:t>
            </a:r>
          </a:p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uk-UA" sz="36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передається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не передається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час від часу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7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636911"/>
            <a:ext cx="8440636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ВІЛ НЕ </a:t>
            </a:r>
            <a:r>
              <a:rPr lang="uk-UA" sz="3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передається …</a:t>
            </a:r>
          </a:p>
          <a:p>
            <a:pPr lvl="0" algn="ctr"/>
            <a:r>
              <a:rPr lang="uk-UA" sz="5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uk-UA" sz="66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 через рукостискання</a:t>
            </a:r>
          </a:p>
          <a:p>
            <a:pPr algn="ctr"/>
            <a:endParaRPr lang="uk-UA" sz="24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ч</a:t>
            </a:r>
            <a:r>
              <a:rPr lang="uk-UA" sz="3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ерез повітря</a:t>
            </a:r>
          </a:p>
          <a:p>
            <a:pPr algn="ctr"/>
            <a:endParaRPr lang="uk-UA" sz="32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        через нестерильну голку</a:t>
            </a: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6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636911"/>
            <a:ext cx="8440636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3074" name="Picture 2" descr="Проблема ВІЛ/СНІДу актуальна і у Ківерцівському районі | Ківерцівський  районний інформаційний портал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3" r="12701"/>
          <a:stretch/>
        </p:blipFill>
        <p:spPr bwMode="auto">
          <a:xfrm>
            <a:off x="1472401" y="1412776"/>
            <a:ext cx="5049645" cy="387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52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852936"/>
            <a:ext cx="7000475" cy="27363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ЩО ЗАХИЩАЄ НАШ ОРГАНІЗМ </a:t>
            </a: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ВІД ХВОРОБ?</a:t>
            </a:r>
          </a:p>
          <a:p>
            <a:pPr algn="ctr"/>
            <a:endParaRPr lang="uk-UA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ШКІРА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ЇЖА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ІМУНІТЕТ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35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852936"/>
            <a:ext cx="7576540" cy="27363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ІМУНІТЕТ – ЦЕ ….</a:t>
            </a: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КРОВ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АРМІЯ КЛІТИН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ЛІКИ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09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492896"/>
            <a:ext cx="7576540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СКІЛЬКИ ВОРОЖИХ ВІРУСІВ </a:t>
            </a:r>
            <a:r>
              <a:rPr lang="uk-UA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ЗНЕШКОДЖУЄ</a:t>
            </a: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ЩОХВИЛИНИ ІМУНІТЕТ?</a:t>
            </a:r>
          </a:p>
          <a:p>
            <a:pPr algn="ctr"/>
            <a:endParaRPr lang="uk-UA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10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100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1000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2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636912"/>
            <a:ext cx="7576540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ЯК НАЗИВАЄТЬСЯ ВОРОГ,</a:t>
            </a:r>
          </a:p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ЯКИЙ ЗНИЩУЄ НАШ ІМУНІТЕТ?</a:t>
            </a: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МІКРОБ ГРИПУ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ВІРУС ВІЛ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КОРОНАВІРУС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58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636912"/>
            <a:ext cx="8368628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ЯК РОЗШИФРУВАТИ НАЗВУ </a:t>
            </a:r>
          </a:p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ВІЛ?</a:t>
            </a: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                       ВІРУС ІМУНОДЕФІЦИТУ ЛЮДИНИ</a:t>
            </a:r>
            <a:endParaRPr lang="uk-UA" sz="24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ВІРУС І ЛЮДИНА   </a:t>
            </a:r>
            <a:endParaRPr lang="uk-UA" sz="24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 НЕ РОЗШИФРОВУЄТЬСЯ</a:t>
            </a:r>
            <a:endParaRPr lang="uk-UA" sz="24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14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636912"/>
            <a:ext cx="7576540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ЯКІ КЛІТИНИ ПЕРЕДУСІМ </a:t>
            </a:r>
          </a:p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ВРАЖАЄ ВІЛ?</a:t>
            </a: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ТРОМБОЦИТИ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Т - ЛЕЙКОЦИТИ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ЕРИТРОЦИТИ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04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636912"/>
            <a:ext cx="8224612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ПІСЛЯ ЗНЕШКОДЖЕННЯ </a:t>
            </a:r>
          </a:p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Т-ЛЕЙКОЦИТІВ  ОРГАНІЗМ НЕ МОЖЕ …</a:t>
            </a:r>
          </a:p>
          <a:p>
            <a:pPr lvl="0"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БОРОТИСЯ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ВТРАЧАЄ  СИЛИ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            РОЗПІЗНАВАТИ ВОРОГІВ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03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Desktop\Screenshot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" y="10375"/>
            <a:ext cx="9110527" cy="6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3852" y="2636912"/>
            <a:ext cx="8224612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ЯКА ХВОРОБА РОЗВИВАЄТЬСЯ ПІСЛЯ ДІІЇ ВІЛу?</a:t>
            </a:r>
          </a:p>
          <a:p>
            <a:pPr lvl="0"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СВИНКА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0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ГРИП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СНІД</a:t>
            </a:r>
            <a:endParaRPr lang="uk-UA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1\Desktop\ДД - копия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3201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31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148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</cp:lastModifiedBy>
  <cp:revision>5</cp:revision>
  <dcterms:created xsi:type="dcterms:W3CDTF">2020-11-30T16:27:22Z</dcterms:created>
  <dcterms:modified xsi:type="dcterms:W3CDTF">2023-11-29T12:17:53Z</dcterms:modified>
  <cp:contentStatus/>
</cp:coreProperties>
</file>